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4124" r:id="rId2"/>
  </p:sldMasterIdLst>
  <p:notesMasterIdLst>
    <p:notesMasterId r:id="rId50"/>
  </p:notesMasterIdLst>
  <p:handoutMasterIdLst>
    <p:handoutMasterId r:id="rId51"/>
  </p:handoutMasterIdLst>
  <p:sldIdLst>
    <p:sldId id="964" r:id="rId3"/>
    <p:sldId id="965" r:id="rId4"/>
    <p:sldId id="966" r:id="rId5"/>
    <p:sldId id="1077" r:id="rId6"/>
    <p:sldId id="1078" r:id="rId7"/>
    <p:sldId id="1079" r:id="rId8"/>
    <p:sldId id="1084" r:id="rId9"/>
    <p:sldId id="1085" r:id="rId10"/>
    <p:sldId id="1086" r:id="rId11"/>
    <p:sldId id="1087" r:id="rId12"/>
    <p:sldId id="1088" r:id="rId13"/>
    <p:sldId id="1089" r:id="rId14"/>
    <p:sldId id="1045" r:id="rId15"/>
    <p:sldId id="1044" r:id="rId16"/>
    <p:sldId id="1010" r:id="rId17"/>
    <p:sldId id="1011" r:id="rId18"/>
    <p:sldId id="1012" r:id="rId19"/>
    <p:sldId id="1013" r:id="rId20"/>
    <p:sldId id="1014" r:id="rId21"/>
    <p:sldId id="1015" r:id="rId22"/>
    <p:sldId id="1016" r:id="rId23"/>
    <p:sldId id="1080" r:id="rId24"/>
    <p:sldId id="1017" r:id="rId25"/>
    <p:sldId id="1018" r:id="rId26"/>
    <p:sldId id="1019" r:id="rId27"/>
    <p:sldId id="1020" r:id="rId28"/>
    <p:sldId id="1081" r:id="rId29"/>
    <p:sldId id="1065" r:id="rId30"/>
    <p:sldId id="1066" r:id="rId31"/>
    <p:sldId id="1067" r:id="rId32"/>
    <p:sldId id="1069" r:id="rId33"/>
    <p:sldId id="1068" r:id="rId34"/>
    <p:sldId id="979" r:id="rId35"/>
    <p:sldId id="1070" r:id="rId36"/>
    <p:sldId id="980" r:id="rId37"/>
    <p:sldId id="1054" r:id="rId38"/>
    <p:sldId id="1082" r:id="rId39"/>
    <p:sldId id="1055" r:id="rId40"/>
    <p:sldId id="1083" r:id="rId41"/>
    <p:sldId id="1060" r:id="rId42"/>
    <p:sldId id="1071" r:id="rId43"/>
    <p:sldId id="1072" r:id="rId44"/>
    <p:sldId id="1073" r:id="rId45"/>
    <p:sldId id="1074" r:id="rId46"/>
    <p:sldId id="1075" r:id="rId47"/>
    <p:sldId id="1076" r:id="rId48"/>
    <p:sldId id="982" r:id="rId49"/>
  </p:sldIdLst>
  <p:sldSz cx="12195175" cy="6859588"/>
  <p:notesSz cx="9928225" cy="6797675"/>
  <p:defaultTextStyle>
    <a:defPPr>
      <a:defRPr lang="ru-RU"/>
    </a:defPPr>
    <a:lvl1pPr algn="l" rtl="0" fontAlgn="base">
      <a:spcBef>
        <a:spcPct val="0"/>
      </a:spcBef>
      <a:spcAft>
        <a:spcPct val="0"/>
      </a:spcAft>
      <a:defRPr sz="2400" kern="1200">
        <a:solidFill>
          <a:srgbClr val="FF0000"/>
        </a:solidFill>
        <a:latin typeface="Verdana" pitchFamily="34" charset="0"/>
        <a:ea typeface="+mn-ea"/>
        <a:cs typeface="Arial" charset="0"/>
      </a:defRPr>
    </a:lvl1pPr>
    <a:lvl2pPr marL="544316" algn="l" rtl="0" fontAlgn="base">
      <a:spcBef>
        <a:spcPct val="0"/>
      </a:spcBef>
      <a:spcAft>
        <a:spcPct val="0"/>
      </a:spcAft>
      <a:defRPr sz="2400" kern="1200">
        <a:solidFill>
          <a:srgbClr val="FF0000"/>
        </a:solidFill>
        <a:latin typeface="Verdana" pitchFamily="34" charset="0"/>
        <a:ea typeface="+mn-ea"/>
        <a:cs typeface="Arial" charset="0"/>
      </a:defRPr>
    </a:lvl2pPr>
    <a:lvl3pPr marL="1088631" algn="l" rtl="0" fontAlgn="base">
      <a:spcBef>
        <a:spcPct val="0"/>
      </a:spcBef>
      <a:spcAft>
        <a:spcPct val="0"/>
      </a:spcAft>
      <a:defRPr sz="2400" kern="1200">
        <a:solidFill>
          <a:srgbClr val="FF0000"/>
        </a:solidFill>
        <a:latin typeface="Verdana" pitchFamily="34" charset="0"/>
        <a:ea typeface="+mn-ea"/>
        <a:cs typeface="Arial" charset="0"/>
      </a:defRPr>
    </a:lvl3pPr>
    <a:lvl4pPr marL="1632947" algn="l" rtl="0" fontAlgn="base">
      <a:spcBef>
        <a:spcPct val="0"/>
      </a:spcBef>
      <a:spcAft>
        <a:spcPct val="0"/>
      </a:spcAft>
      <a:defRPr sz="2400" kern="1200">
        <a:solidFill>
          <a:srgbClr val="FF0000"/>
        </a:solidFill>
        <a:latin typeface="Verdana" pitchFamily="34" charset="0"/>
        <a:ea typeface="+mn-ea"/>
        <a:cs typeface="Arial" charset="0"/>
      </a:defRPr>
    </a:lvl4pPr>
    <a:lvl5pPr marL="2177261" algn="l" rtl="0" fontAlgn="base">
      <a:spcBef>
        <a:spcPct val="0"/>
      </a:spcBef>
      <a:spcAft>
        <a:spcPct val="0"/>
      </a:spcAft>
      <a:defRPr sz="2400" kern="1200">
        <a:solidFill>
          <a:srgbClr val="FF0000"/>
        </a:solidFill>
        <a:latin typeface="Verdana" pitchFamily="34" charset="0"/>
        <a:ea typeface="+mn-ea"/>
        <a:cs typeface="Arial" charset="0"/>
      </a:defRPr>
    </a:lvl5pPr>
    <a:lvl6pPr marL="2721578" algn="l" defTabSz="1088631" rtl="0" eaLnBrk="1" latinLnBrk="0" hangingPunct="1">
      <a:defRPr sz="2400" kern="1200">
        <a:solidFill>
          <a:srgbClr val="FF0000"/>
        </a:solidFill>
        <a:latin typeface="Verdana" pitchFamily="34" charset="0"/>
        <a:ea typeface="+mn-ea"/>
        <a:cs typeface="Arial" charset="0"/>
      </a:defRPr>
    </a:lvl6pPr>
    <a:lvl7pPr marL="3265892" algn="l" defTabSz="1088631" rtl="0" eaLnBrk="1" latinLnBrk="0" hangingPunct="1">
      <a:defRPr sz="2400" kern="1200">
        <a:solidFill>
          <a:srgbClr val="FF0000"/>
        </a:solidFill>
        <a:latin typeface="Verdana" pitchFamily="34" charset="0"/>
        <a:ea typeface="+mn-ea"/>
        <a:cs typeface="Arial" charset="0"/>
      </a:defRPr>
    </a:lvl7pPr>
    <a:lvl8pPr marL="3810207" algn="l" defTabSz="1088631" rtl="0" eaLnBrk="1" latinLnBrk="0" hangingPunct="1">
      <a:defRPr sz="2400" kern="1200">
        <a:solidFill>
          <a:srgbClr val="FF0000"/>
        </a:solidFill>
        <a:latin typeface="Verdana" pitchFamily="34" charset="0"/>
        <a:ea typeface="+mn-ea"/>
        <a:cs typeface="Arial" charset="0"/>
      </a:defRPr>
    </a:lvl8pPr>
    <a:lvl9pPr marL="4354523" algn="l" defTabSz="1088631" rtl="0" eaLnBrk="1" latinLnBrk="0" hangingPunct="1">
      <a:defRPr sz="2400" kern="1200">
        <a:solidFill>
          <a:srgbClr val="FF0000"/>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FFFF"/>
    <a:srgbClr val="FF5050"/>
    <a:srgbClr val="FFFFEB"/>
    <a:srgbClr val="ECF9E7"/>
    <a:srgbClr val="D2ECC2"/>
    <a:srgbClr val="FFCCCC"/>
    <a:srgbClr val="FFFF93"/>
    <a:srgbClr val="FF7C80"/>
    <a:srgbClr val="F6E7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202B0CA-FC54-4496-8BCA-5EF66A818D29}" styleName="Темный стиль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55" autoAdjust="0"/>
    <p:restoredTop sz="99886" autoAdjust="0"/>
  </p:normalViewPr>
  <p:slideViewPr>
    <p:cSldViewPr>
      <p:cViewPr varScale="1">
        <p:scale>
          <a:sx n="63" d="100"/>
          <a:sy n="63" d="100"/>
        </p:scale>
        <p:origin x="102" y="1098"/>
      </p:cViewPr>
      <p:guideLst>
        <p:guide orient="horz" pos="2161"/>
        <p:guide pos="3841"/>
      </p:guideLst>
    </p:cSldViewPr>
  </p:slideViewPr>
  <p:outlineViewPr>
    <p:cViewPr>
      <p:scale>
        <a:sx n="33" d="100"/>
        <a:sy n="33" d="100"/>
      </p:scale>
      <p:origin x="0" y="189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0"/>
            <a:ext cx="4302495" cy="339884"/>
          </a:xfrm>
          <a:prstGeom prst="rect">
            <a:avLst/>
          </a:prstGeom>
        </p:spPr>
        <p:txBody>
          <a:bodyPr vert="horz" lIns="91010" tIns="45505" rIns="91010" bIns="45505" rtlCol="0"/>
          <a:lstStyle>
            <a:lvl1pPr algn="l" fontAlgn="auto">
              <a:spcBef>
                <a:spcPts val="0"/>
              </a:spcBef>
              <a:spcAft>
                <a:spcPts val="0"/>
              </a:spcAft>
              <a:defRPr sz="1200" b="0">
                <a:solidFill>
                  <a:schemeClr val="tx1"/>
                </a:solidFill>
                <a:latin typeface="+mn-lt"/>
                <a:cs typeface="+mn-cs"/>
              </a:defRPr>
            </a:lvl1pPr>
          </a:lstStyle>
          <a:p>
            <a:pPr>
              <a:defRPr/>
            </a:pPr>
            <a:endParaRPr lang="ru-RU" dirty="0">
              <a:latin typeface="Arial" panose="020B0604020202020204" pitchFamily="34" charset="0"/>
            </a:endParaRPr>
          </a:p>
        </p:txBody>
      </p:sp>
      <p:sp>
        <p:nvSpPr>
          <p:cNvPr id="3" name="Дата 2"/>
          <p:cNvSpPr>
            <a:spLocks noGrp="1"/>
          </p:cNvSpPr>
          <p:nvPr>
            <p:ph type="dt" sz="quarter" idx="1"/>
          </p:nvPr>
        </p:nvSpPr>
        <p:spPr>
          <a:xfrm>
            <a:off x="5624146" y="0"/>
            <a:ext cx="4302494" cy="339884"/>
          </a:xfrm>
          <a:prstGeom prst="rect">
            <a:avLst/>
          </a:prstGeom>
        </p:spPr>
        <p:txBody>
          <a:bodyPr vert="horz" lIns="91010" tIns="45505" rIns="91010" bIns="45505" rtlCol="0"/>
          <a:lstStyle>
            <a:lvl1pPr algn="r" fontAlgn="auto">
              <a:spcBef>
                <a:spcPts val="0"/>
              </a:spcBef>
              <a:spcAft>
                <a:spcPts val="0"/>
              </a:spcAft>
              <a:defRPr sz="1200" b="0">
                <a:solidFill>
                  <a:schemeClr val="tx1"/>
                </a:solidFill>
                <a:latin typeface="+mn-lt"/>
                <a:cs typeface="+mn-cs"/>
              </a:defRPr>
            </a:lvl1pPr>
          </a:lstStyle>
          <a:p>
            <a:pPr>
              <a:defRPr/>
            </a:pPr>
            <a:fld id="{238AE029-F010-47F7-9DC1-E76188C4493E}" type="datetimeFigureOut">
              <a:rPr lang="ru-RU">
                <a:latin typeface="Arial" panose="020B0604020202020204" pitchFamily="34" charset="0"/>
              </a:rPr>
              <a:pPr>
                <a:defRPr/>
              </a:pPr>
              <a:t>15.10.2024</a:t>
            </a:fld>
            <a:endParaRPr lang="ru-RU" dirty="0">
              <a:latin typeface="Arial" panose="020B0604020202020204" pitchFamily="34" charset="0"/>
            </a:endParaRPr>
          </a:p>
        </p:txBody>
      </p:sp>
      <p:sp>
        <p:nvSpPr>
          <p:cNvPr id="4" name="Нижний колонтитул 3"/>
          <p:cNvSpPr>
            <a:spLocks noGrp="1"/>
          </p:cNvSpPr>
          <p:nvPr>
            <p:ph type="ftr" sz="quarter" idx="2"/>
          </p:nvPr>
        </p:nvSpPr>
        <p:spPr>
          <a:xfrm>
            <a:off x="2" y="6456218"/>
            <a:ext cx="4302495" cy="339884"/>
          </a:xfrm>
          <a:prstGeom prst="rect">
            <a:avLst/>
          </a:prstGeom>
        </p:spPr>
        <p:txBody>
          <a:bodyPr vert="horz" lIns="91010" tIns="45505" rIns="91010" bIns="45505" rtlCol="0" anchor="b"/>
          <a:lstStyle>
            <a:lvl1pPr algn="l" fontAlgn="auto">
              <a:spcBef>
                <a:spcPts val="0"/>
              </a:spcBef>
              <a:spcAft>
                <a:spcPts val="0"/>
              </a:spcAft>
              <a:defRPr sz="1200" b="0">
                <a:solidFill>
                  <a:schemeClr val="tx1"/>
                </a:solidFill>
                <a:latin typeface="+mn-lt"/>
                <a:cs typeface="+mn-cs"/>
              </a:defRPr>
            </a:lvl1pPr>
          </a:lstStyle>
          <a:p>
            <a:pPr>
              <a:defRPr/>
            </a:pPr>
            <a:endParaRPr lang="ru-RU" dirty="0">
              <a:latin typeface="Arial" panose="020B0604020202020204" pitchFamily="34" charset="0"/>
            </a:endParaRPr>
          </a:p>
        </p:txBody>
      </p:sp>
      <p:sp>
        <p:nvSpPr>
          <p:cNvPr id="5" name="Номер слайда 4"/>
          <p:cNvSpPr>
            <a:spLocks noGrp="1"/>
          </p:cNvSpPr>
          <p:nvPr>
            <p:ph type="sldNum" sz="quarter" idx="3"/>
          </p:nvPr>
        </p:nvSpPr>
        <p:spPr>
          <a:xfrm>
            <a:off x="5624146" y="6456218"/>
            <a:ext cx="4302494" cy="339884"/>
          </a:xfrm>
          <a:prstGeom prst="rect">
            <a:avLst/>
          </a:prstGeom>
        </p:spPr>
        <p:txBody>
          <a:bodyPr vert="horz" lIns="91010" tIns="45505" rIns="91010" bIns="45505" rtlCol="0" anchor="b"/>
          <a:lstStyle>
            <a:lvl1pPr algn="r" fontAlgn="auto">
              <a:spcBef>
                <a:spcPts val="0"/>
              </a:spcBef>
              <a:spcAft>
                <a:spcPts val="0"/>
              </a:spcAft>
              <a:defRPr sz="1200" b="0">
                <a:solidFill>
                  <a:schemeClr val="tx1"/>
                </a:solidFill>
                <a:latin typeface="+mn-lt"/>
                <a:cs typeface="+mn-cs"/>
              </a:defRPr>
            </a:lvl1pPr>
          </a:lstStyle>
          <a:p>
            <a:pPr>
              <a:defRPr/>
            </a:pPr>
            <a:fld id="{2B9FFB5F-C8A9-4B74-893F-FD3837F1F3F9}" type="slidenum">
              <a:rPr lang="ru-RU">
                <a:latin typeface="Arial" panose="020B0604020202020204" pitchFamily="34" charset="0"/>
              </a:rPr>
              <a:pPr>
                <a:defRPr/>
              </a:pPr>
              <a:t>‹#›</a:t>
            </a:fld>
            <a:endParaRPr lang="ru-RU" dirty="0">
              <a:latin typeface="Arial" panose="020B0604020202020204" pitchFamily="34" charset="0"/>
            </a:endParaRPr>
          </a:p>
        </p:txBody>
      </p:sp>
    </p:spTree>
    <p:extLst>
      <p:ext uri="{BB962C8B-B14F-4D97-AF65-F5344CB8AC3E}">
        <p14:creationId xmlns:p14="http://schemas.microsoft.com/office/powerpoint/2010/main" val="1207157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2" y="0"/>
            <a:ext cx="4302495" cy="339884"/>
          </a:xfrm>
          <a:prstGeom prst="rect">
            <a:avLst/>
          </a:prstGeom>
          <a:noFill/>
          <a:ln>
            <a:noFill/>
          </a:ln>
          <a:effectLst/>
          <a:extLst/>
        </p:spPr>
        <p:txBody>
          <a:bodyPr vert="horz" wrap="square" lIns="91010" tIns="45505" rIns="91010" bIns="45505" numCol="1" anchor="t" anchorCtr="0" compatLnSpc="1">
            <a:prstTxWarp prst="textNoShape">
              <a:avLst/>
            </a:prstTxWarp>
          </a:bodyPr>
          <a:lstStyle>
            <a:lvl1pPr eaLnBrk="0" hangingPunct="0">
              <a:defRPr sz="1200" b="1">
                <a:latin typeface="Arial" panose="020B0604020202020204" pitchFamily="34" charset="0"/>
                <a:cs typeface="Arial" panose="020B0604020202020204" pitchFamily="34" charset="0"/>
              </a:defRPr>
            </a:lvl1pPr>
          </a:lstStyle>
          <a:p>
            <a:pPr>
              <a:defRPr/>
            </a:pPr>
            <a:endParaRPr lang="ru-RU" dirty="0"/>
          </a:p>
        </p:txBody>
      </p:sp>
      <p:sp>
        <p:nvSpPr>
          <p:cNvPr id="60419" name="Rectangle 3"/>
          <p:cNvSpPr>
            <a:spLocks noGrp="1" noChangeArrowheads="1"/>
          </p:cNvSpPr>
          <p:nvPr>
            <p:ph type="dt" idx="1"/>
          </p:nvPr>
        </p:nvSpPr>
        <p:spPr bwMode="auto">
          <a:xfrm>
            <a:off x="5624146" y="0"/>
            <a:ext cx="4302494" cy="339884"/>
          </a:xfrm>
          <a:prstGeom prst="rect">
            <a:avLst/>
          </a:prstGeom>
          <a:noFill/>
          <a:ln>
            <a:noFill/>
          </a:ln>
          <a:effectLst/>
          <a:extLst/>
        </p:spPr>
        <p:txBody>
          <a:bodyPr vert="horz" wrap="square" lIns="91010" tIns="45505" rIns="91010" bIns="45505" numCol="1" anchor="t" anchorCtr="0" compatLnSpc="1">
            <a:prstTxWarp prst="textNoShape">
              <a:avLst/>
            </a:prstTxWarp>
          </a:bodyPr>
          <a:lstStyle>
            <a:lvl1pPr algn="r" eaLnBrk="0" hangingPunct="0">
              <a:defRPr sz="1200" b="1">
                <a:latin typeface="Arial" panose="020B0604020202020204" pitchFamily="34" charset="0"/>
                <a:cs typeface="Arial" panose="020B0604020202020204" pitchFamily="34" charset="0"/>
              </a:defRPr>
            </a:lvl1pPr>
          </a:lstStyle>
          <a:p>
            <a:pPr>
              <a:defRPr/>
            </a:pPr>
            <a:fld id="{B97DBF17-2317-4324-A986-363D727113C5}" type="datetimeFigureOut">
              <a:rPr lang="ru-RU" smtClean="0"/>
              <a:pPr>
                <a:defRPr/>
              </a:pPr>
              <a:t>15.10.2024</a:t>
            </a:fld>
            <a:endParaRPr lang="ru-RU" dirty="0"/>
          </a:p>
        </p:txBody>
      </p:sp>
      <p:sp>
        <p:nvSpPr>
          <p:cNvPr id="109572" name="Rectangle 4"/>
          <p:cNvSpPr>
            <a:spLocks noGrp="1" noRot="1" noChangeAspect="1" noChangeArrowheads="1" noTextEdit="1"/>
          </p:cNvSpPr>
          <p:nvPr>
            <p:ph type="sldImg" idx="2"/>
          </p:nvPr>
        </p:nvSpPr>
        <p:spPr bwMode="auto">
          <a:xfrm>
            <a:off x="2697163" y="509588"/>
            <a:ext cx="4533900"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5"/>
          <p:cNvSpPr>
            <a:spLocks noGrp="1" noChangeArrowheads="1"/>
          </p:cNvSpPr>
          <p:nvPr>
            <p:ph type="body" sz="quarter" idx="3"/>
          </p:nvPr>
        </p:nvSpPr>
        <p:spPr bwMode="auto">
          <a:xfrm>
            <a:off x="993615" y="3228895"/>
            <a:ext cx="7942580" cy="3058954"/>
          </a:xfrm>
          <a:prstGeom prst="rect">
            <a:avLst/>
          </a:prstGeom>
          <a:noFill/>
          <a:ln>
            <a:noFill/>
          </a:ln>
          <a:effectLst/>
          <a:extLst/>
        </p:spPr>
        <p:txBody>
          <a:bodyPr vert="horz" wrap="square" lIns="91010" tIns="45505" rIns="91010" bIns="45505" numCol="1" anchor="t" anchorCtr="0" compatLnSpc="1">
            <a:prstTxWarp prst="textNoShape">
              <a:avLst/>
            </a:prstTxWarp>
          </a:body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a:p>
            <a:pPr lvl="4"/>
            <a:r>
              <a:rPr lang="ru-RU" noProof="0" dirty="0" smtClean="0"/>
              <a:t>Пятый уровень</a:t>
            </a:r>
          </a:p>
        </p:txBody>
      </p:sp>
      <p:sp>
        <p:nvSpPr>
          <p:cNvPr id="60422" name="Rectangle 6"/>
          <p:cNvSpPr>
            <a:spLocks noGrp="1" noChangeArrowheads="1"/>
          </p:cNvSpPr>
          <p:nvPr>
            <p:ph type="ftr" sz="quarter" idx="4"/>
          </p:nvPr>
        </p:nvSpPr>
        <p:spPr bwMode="auto">
          <a:xfrm>
            <a:off x="2" y="6456218"/>
            <a:ext cx="4302495" cy="339884"/>
          </a:xfrm>
          <a:prstGeom prst="rect">
            <a:avLst/>
          </a:prstGeom>
          <a:noFill/>
          <a:ln>
            <a:noFill/>
          </a:ln>
          <a:effectLst/>
          <a:extLst/>
        </p:spPr>
        <p:txBody>
          <a:bodyPr vert="horz" wrap="square" lIns="91010" tIns="45505" rIns="91010" bIns="45505" numCol="1" anchor="b" anchorCtr="0" compatLnSpc="1">
            <a:prstTxWarp prst="textNoShape">
              <a:avLst/>
            </a:prstTxWarp>
          </a:bodyPr>
          <a:lstStyle>
            <a:lvl1pPr eaLnBrk="0" hangingPunct="0">
              <a:defRPr sz="1200" b="1">
                <a:latin typeface="Arial" panose="020B0604020202020204" pitchFamily="34" charset="0"/>
                <a:cs typeface="Arial" panose="020B0604020202020204" pitchFamily="34" charset="0"/>
              </a:defRPr>
            </a:lvl1pPr>
          </a:lstStyle>
          <a:p>
            <a:pPr>
              <a:defRPr/>
            </a:pPr>
            <a:endParaRPr lang="ru-RU" dirty="0"/>
          </a:p>
        </p:txBody>
      </p:sp>
      <p:sp>
        <p:nvSpPr>
          <p:cNvPr id="60423" name="Rectangle 7"/>
          <p:cNvSpPr>
            <a:spLocks noGrp="1" noChangeArrowheads="1"/>
          </p:cNvSpPr>
          <p:nvPr>
            <p:ph type="sldNum" sz="quarter" idx="5"/>
          </p:nvPr>
        </p:nvSpPr>
        <p:spPr bwMode="auto">
          <a:xfrm>
            <a:off x="5624146" y="6456218"/>
            <a:ext cx="4302494" cy="339884"/>
          </a:xfrm>
          <a:prstGeom prst="rect">
            <a:avLst/>
          </a:prstGeom>
          <a:noFill/>
          <a:ln>
            <a:noFill/>
          </a:ln>
          <a:effectLst/>
          <a:extLst/>
        </p:spPr>
        <p:txBody>
          <a:bodyPr vert="horz" wrap="square" lIns="91010" tIns="45505" rIns="91010" bIns="45505" numCol="1" anchor="b" anchorCtr="0" compatLnSpc="1">
            <a:prstTxWarp prst="textNoShape">
              <a:avLst/>
            </a:prstTxWarp>
          </a:bodyPr>
          <a:lstStyle>
            <a:lvl1pPr algn="r" eaLnBrk="0" hangingPunct="0">
              <a:defRPr sz="1200" b="1">
                <a:latin typeface="Arial" panose="020B0604020202020204" pitchFamily="34" charset="0"/>
                <a:cs typeface="Arial" panose="020B0604020202020204" pitchFamily="34" charset="0"/>
              </a:defRPr>
            </a:lvl1pPr>
          </a:lstStyle>
          <a:p>
            <a:pPr>
              <a:defRPr/>
            </a:pPr>
            <a:fld id="{A0EA824A-ECAA-4660-A371-1DD77E95C13F}" type="slidenum">
              <a:rPr lang="ru-RU" smtClean="0"/>
              <a:pPr>
                <a:defRPr/>
              </a:pPr>
              <a:t>‹#›</a:t>
            </a:fld>
            <a:endParaRPr lang="ru-RU" dirty="0"/>
          </a:p>
        </p:txBody>
      </p:sp>
    </p:spTree>
    <p:extLst>
      <p:ext uri="{BB962C8B-B14F-4D97-AF65-F5344CB8AC3E}">
        <p14:creationId xmlns:p14="http://schemas.microsoft.com/office/powerpoint/2010/main" val="11885930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Arial" panose="020B0604020202020204" pitchFamily="34" charset="0"/>
        <a:ea typeface="+mn-ea"/>
        <a:cs typeface="+mn-cs"/>
      </a:defRPr>
    </a:lvl1pPr>
    <a:lvl2pPr marL="544316" algn="l" rtl="0" eaLnBrk="0" fontAlgn="base" hangingPunct="0">
      <a:spcBef>
        <a:spcPct val="30000"/>
      </a:spcBef>
      <a:spcAft>
        <a:spcPct val="0"/>
      </a:spcAft>
      <a:defRPr sz="1300" kern="1200">
        <a:solidFill>
          <a:schemeClr val="tx1"/>
        </a:solidFill>
        <a:latin typeface="Arial" panose="020B0604020202020204" pitchFamily="34" charset="0"/>
        <a:ea typeface="+mn-ea"/>
        <a:cs typeface="+mn-cs"/>
      </a:defRPr>
    </a:lvl2pPr>
    <a:lvl3pPr marL="1088631" algn="l" rtl="0" eaLnBrk="0" fontAlgn="base" hangingPunct="0">
      <a:spcBef>
        <a:spcPct val="30000"/>
      </a:spcBef>
      <a:spcAft>
        <a:spcPct val="0"/>
      </a:spcAft>
      <a:defRPr sz="1300" kern="1200">
        <a:solidFill>
          <a:schemeClr val="tx1"/>
        </a:solidFill>
        <a:latin typeface="Arial" panose="020B0604020202020204" pitchFamily="34" charset="0"/>
        <a:ea typeface="+mn-ea"/>
        <a:cs typeface="+mn-cs"/>
      </a:defRPr>
    </a:lvl3pPr>
    <a:lvl4pPr marL="1632947" algn="l" rtl="0" eaLnBrk="0" fontAlgn="base" hangingPunct="0">
      <a:spcBef>
        <a:spcPct val="30000"/>
      </a:spcBef>
      <a:spcAft>
        <a:spcPct val="0"/>
      </a:spcAft>
      <a:defRPr sz="1300" kern="1200">
        <a:solidFill>
          <a:schemeClr val="tx1"/>
        </a:solidFill>
        <a:latin typeface="Arial" panose="020B0604020202020204" pitchFamily="34" charset="0"/>
        <a:ea typeface="+mn-ea"/>
        <a:cs typeface="+mn-cs"/>
      </a:defRPr>
    </a:lvl4pPr>
    <a:lvl5pPr marL="2177261" algn="l" rtl="0" eaLnBrk="0" fontAlgn="base" hangingPunct="0">
      <a:spcBef>
        <a:spcPct val="30000"/>
      </a:spcBef>
      <a:spcAft>
        <a:spcPct val="0"/>
      </a:spcAft>
      <a:defRPr sz="1300" kern="1200">
        <a:solidFill>
          <a:schemeClr val="tx1"/>
        </a:solidFill>
        <a:latin typeface="Arial" panose="020B0604020202020204" pitchFamily="34" charset="0"/>
        <a:ea typeface="+mn-ea"/>
        <a:cs typeface="+mn-cs"/>
      </a:defRPr>
    </a:lvl5pPr>
    <a:lvl6pPr marL="2721578" algn="l" defTabSz="1088631" rtl="0" eaLnBrk="1" latinLnBrk="0" hangingPunct="1">
      <a:defRPr sz="1300" kern="1200">
        <a:solidFill>
          <a:schemeClr val="tx1"/>
        </a:solidFill>
        <a:latin typeface="+mn-lt"/>
        <a:ea typeface="+mn-ea"/>
        <a:cs typeface="+mn-cs"/>
      </a:defRPr>
    </a:lvl6pPr>
    <a:lvl7pPr marL="3265892" algn="l" defTabSz="1088631" rtl="0" eaLnBrk="1" latinLnBrk="0" hangingPunct="1">
      <a:defRPr sz="1300" kern="1200">
        <a:solidFill>
          <a:schemeClr val="tx1"/>
        </a:solidFill>
        <a:latin typeface="+mn-lt"/>
        <a:ea typeface="+mn-ea"/>
        <a:cs typeface="+mn-cs"/>
      </a:defRPr>
    </a:lvl7pPr>
    <a:lvl8pPr marL="3810207" algn="l" defTabSz="1088631" rtl="0" eaLnBrk="1" latinLnBrk="0" hangingPunct="1">
      <a:defRPr sz="1300" kern="1200">
        <a:solidFill>
          <a:schemeClr val="tx1"/>
        </a:solidFill>
        <a:latin typeface="+mn-lt"/>
        <a:ea typeface="+mn-ea"/>
        <a:cs typeface="+mn-cs"/>
      </a:defRPr>
    </a:lvl8pPr>
    <a:lvl9pPr marL="4354523" algn="l" defTabSz="1088631"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24D193F-DEC3-4147-B4AD-3D8D2098EE38}" type="slidenum">
              <a:rPr lang="ru-RU" smtClean="0"/>
              <a:t>43</a:t>
            </a:fld>
            <a:endParaRPr lang="ru-RU"/>
          </a:p>
        </p:txBody>
      </p:sp>
    </p:spTree>
    <p:extLst>
      <p:ext uri="{BB962C8B-B14F-4D97-AF65-F5344CB8AC3E}">
        <p14:creationId xmlns:p14="http://schemas.microsoft.com/office/powerpoint/2010/main" val="3155212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638" y="2130920"/>
            <a:ext cx="10365899" cy="1470364"/>
          </a:xfrm>
        </p:spPr>
        <p:txBody>
          <a:bodyPr/>
          <a:lstStyle>
            <a:lvl1pPr>
              <a:defRPr>
                <a:latin typeface="Arial" panose="020B0604020202020204" pitchFamily="34" charset="0"/>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1829276" y="3887100"/>
            <a:ext cx="8536623" cy="1753006"/>
          </a:xfrm>
        </p:spPr>
        <p:txBody>
          <a:bodyPr/>
          <a:lstStyle>
            <a:lvl1pPr marL="0" indent="0" algn="ctr">
              <a:buNone/>
              <a:defRPr>
                <a:solidFill>
                  <a:schemeClr val="tx1">
                    <a:tint val="75000"/>
                  </a:schemeClr>
                </a:solidFill>
                <a:latin typeface="Arial" panose="020B0604020202020204" pitchFamily="34" charset="0"/>
              </a:defRPr>
            </a:lvl1pPr>
            <a:lvl2pPr marL="544316" indent="0" algn="ctr">
              <a:buNone/>
              <a:defRPr>
                <a:solidFill>
                  <a:schemeClr val="tx1">
                    <a:tint val="75000"/>
                  </a:schemeClr>
                </a:solidFill>
              </a:defRPr>
            </a:lvl2pPr>
            <a:lvl3pPr marL="1088631" indent="0" algn="ctr">
              <a:buNone/>
              <a:defRPr>
                <a:solidFill>
                  <a:schemeClr val="tx1">
                    <a:tint val="75000"/>
                  </a:schemeClr>
                </a:solidFill>
              </a:defRPr>
            </a:lvl3pPr>
            <a:lvl4pPr marL="1632947" indent="0" algn="ctr">
              <a:buNone/>
              <a:defRPr>
                <a:solidFill>
                  <a:schemeClr val="tx1">
                    <a:tint val="75000"/>
                  </a:schemeClr>
                </a:solidFill>
              </a:defRPr>
            </a:lvl4pPr>
            <a:lvl5pPr marL="2177261" indent="0" algn="ctr">
              <a:buNone/>
              <a:defRPr>
                <a:solidFill>
                  <a:schemeClr val="tx1">
                    <a:tint val="75000"/>
                  </a:schemeClr>
                </a:solidFill>
              </a:defRPr>
            </a:lvl5pPr>
            <a:lvl6pPr marL="2721578" indent="0" algn="ctr">
              <a:buNone/>
              <a:defRPr>
                <a:solidFill>
                  <a:schemeClr val="tx1">
                    <a:tint val="75000"/>
                  </a:schemeClr>
                </a:solidFill>
              </a:defRPr>
            </a:lvl6pPr>
            <a:lvl7pPr marL="3265892" indent="0" algn="ctr">
              <a:buNone/>
              <a:defRPr>
                <a:solidFill>
                  <a:schemeClr val="tx1">
                    <a:tint val="75000"/>
                  </a:schemeClr>
                </a:solidFill>
              </a:defRPr>
            </a:lvl7pPr>
            <a:lvl8pPr marL="3810207" indent="0" algn="ctr">
              <a:buNone/>
              <a:defRPr>
                <a:solidFill>
                  <a:schemeClr val="tx1">
                    <a:tint val="75000"/>
                  </a:schemeClr>
                </a:solidFill>
              </a:defRPr>
            </a:lvl8pPr>
            <a:lvl9pPr marL="4354523" indent="0" algn="ctr">
              <a:buNone/>
              <a:defRPr>
                <a:solidFill>
                  <a:schemeClr val="tx1">
                    <a:tint val="75000"/>
                  </a:schemeClr>
                </a:solidFill>
              </a:defRPr>
            </a:lvl9pPr>
          </a:lstStyle>
          <a:p>
            <a:r>
              <a:rPr lang="ru-RU" smtClean="0"/>
              <a:t>Образец подзаголовка</a:t>
            </a:r>
            <a:endParaRPr lang="ru-RU" dirty="0"/>
          </a:p>
        </p:txBody>
      </p:sp>
      <p:sp>
        <p:nvSpPr>
          <p:cNvPr id="4" name="Дата 3"/>
          <p:cNvSpPr>
            <a:spLocks noGrp="1"/>
          </p:cNvSpPr>
          <p:nvPr>
            <p:ph type="dt" sz="half" idx="10"/>
          </p:nvPr>
        </p:nvSpPr>
        <p:spPr/>
        <p:txBody>
          <a:bodyPr/>
          <a:lstStyle>
            <a:lvl1pPr>
              <a:defRPr>
                <a:latin typeface="Arial" panose="020B0604020202020204" pitchFamily="34" charset="0"/>
              </a:defRPr>
            </a:lvl1pPr>
          </a:lstStyle>
          <a:p>
            <a:pPr>
              <a:defRPr/>
            </a:pPr>
            <a:fld id="{4A59FE40-05AD-4E56-8AC6-79D15872067E}" type="datetimeFigureOut">
              <a:rPr lang="ru-RU" smtClean="0"/>
              <a:pPr>
                <a:defRPr/>
              </a:pPr>
              <a:t>15.10.2024</a:t>
            </a:fld>
            <a:endParaRPr lang="ru-RU" dirty="0"/>
          </a:p>
        </p:txBody>
      </p:sp>
      <p:sp>
        <p:nvSpPr>
          <p:cNvPr id="5"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F5D18DC8-D69B-4DD4-B705-BAB4D558220A}" type="slidenum">
              <a:rPr lang="ru-RU" smtClean="0"/>
              <a:pPr>
                <a:defRPr/>
              </a:pPr>
              <a:t>‹#›</a:t>
            </a:fld>
            <a:endParaRPr lang="ru-RU" dirty="0"/>
          </a:p>
        </p:txBody>
      </p:sp>
    </p:spTree>
    <p:extLst>
      <p:ext uri="{BB962C8B-B14F-4D97-AF65-F5344CB8AC3E}">
        <p14:creationId xmlns:p14="http://schemas.microsoft.com/office/powerpoint/2010/main" val="1412047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atin typeface="Arial" panose="020B0604020202020204" pitchFamily="34" charset="0"/>
              </a:defRPr>
            </a:lvl1p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lvl1pPr>
              <a:defRPr>
                <a:latin typeface="Arial" panose="020B0604020202020204" pitchFamily="34" charset="0"/>
              </a:defRPr>
            </a:lvl1pPr>
          </a:lstStyle>
          <a:p>
            <a:pPr>
              <a:defRPr/>
            </a:pPr>
            <a:fld id="{3BC105FB-8F6F-4AB0-98BB-C8F385EFA86C}" type="datetimeFigureOut">
              <a:rPr lang="ru-RU" smtClean="0"/>
              <a:pPr>
                <a:defRPr/>
              </a:pPr>
              <a:t>15.10.2024</a:t>
            </a:fld>
            <a:endParaRPr lang="ru-RU" dirty="0"/>
          </a:p>
        </p:txBody>
      </p:sp>
      <p:sp>
        <p:nvSpPr>
          <p:cNvPr id="5"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C3EC4B0C-5B1C-4D2D-BC6C-401DA1BA2BEF}" type="slidenum">
              <a:rPr lang="ru-RU" smtClean="0"/>
              <a:pPr>
                <a:defRPr/>
              </a:pPr>
              <a:t>‹#›</a:t>
            </a:fld>
            <a:endParaRPr lang="ru-RU" dirty="0"/>
          </a:p>
        </p:txBody>
      </p:sp>
    </p:spTree>
    <p:extLst>
      <p:ext uri="{BB962C8B-B14F-4D97-AF65-F5344CB8AC3E}">
        <p14:creationId xmlns:p14="http://schemas.microsoft.com/office/powerpoint/2010/main" val="1560900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41502" y="274702"/>
            <a:ext cx="2743914" cy="5852880"/>
          </a:xfrm>
        </p:spPr>
        <p:txBody>
          <a:bodyPr vert="eaVert"/>
          <a:lstStyle>
            <a:lvl1pPr>
              <a:defRPr>
                <a:latin typeface="Arial" panose="020B0604020202020204" pitchFamily="34" charset="0"/>
              </a:defRPr>
            </a:lvl1p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09759" y="274702"/>
            <a:ext cx="8028490" cy="5852880"/>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lvl1pPr>
              <a:defRPr>
                <a:latin typeface="Arial" panose="020B0604020202020204" pitchFamily="34" charset="0"/>
              </a:defRPr>
            </a:lvl1pPr>
          </a:lstStyle>
          <a:p>
            <a:pPr>
              <a:defRPr/>
            </a:pPr>
            <a:fld id="{4015226D-37F7-4585-B0E5-998238FB0C0D}" type="datetimeFigureOut">
              <a:rPr lang="ru-RU" smtClean="0"/>
              <a:pPr>
                <a:defRPr/>
              </a:pPr>
              <a:t>15.10.2024</a:t>
            </a:fld>
            <a:endParaRPr lang="ru-RU" dirty="0"/>
          </a:p>
        </p:txBody>
      </p:sp>
      <p:sp>
        <p:nvSpPr>
          <p:cNvPr id="5"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AF7BA8B8-A5A1-467E-AAA9-A273952E328D}" type="slidenum">
              <a:rPr lang="ru-RU" smtClean="0"/>
              <a:pPr>
                <a:defRPr/>
              </a:pPr>
              <a:t>‹#›</a:t>
            </a:fld>
            <a:endParaRPr lang="ru-RU" dirty="0"/>
          </a:p>
        </p:txBody>
      </p:sp>
    </p:spTree>
    <p:extLst>
      <p:ext uri="{BB962C8B-B14F-4D97-AF65-F5344CB8AC3E}">
        <p14:creationId xmlns:p14="http://schemas.microsoft.com/office/powerpoint/2010/main" val="3476606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638" y="2130920"/>
            <a:ext cx="10365899" cy="1470364"/>
          </a:xfrm>
        </p:spPr>
        <p:txBody>
          <a:bodyPr/>
          <a:lstStyle>
            <a:lvl1pPr>
              <a:defRPr>
                <a:latin typeface="Arial" panose="020B0604020202020204" pitchFamily="34" charset="0"/>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1829276" y="3887100"/>
            <a:ext cx="8536623" cy="1753006"/>
          </a:xfrm>
        </p:spPr>
        <p:txBody>
          <a:bodyPr/>
          <a:lstStyle>
            <a:lvl1pPr marL="0" indent="0" algn="ctr">
              <a:buNone/>
              <a:defRPr>
                <a:solidFill>
                  <a:schemeClr val="tx1">
                    <a:tint val="75000"/>
                  </a:schemeClr>
                </a:solidFill>
                <a:latin typeface="Arial" panose="020B0604020202020204" pitchFamily="34" charset="0"/>
              </a:defRPr>
            </a:lvl1pPr>
            <a:lvl2pPr marL="544352" indent="0" algn="ctr">
              <a:buNone/>
              <a:defRPr>
                <a:solidFill>
                  <a:schemeClr val="tx1">
                    <a:tint val="75000"/>
                  </a:schemeClr>
                </a:solidFill>
              </a:defRPr>
            </a:lvl2pPr>
            <a:lvl3pPr marL="1088703" indent="0" algn="ctr">
              <a:buNone/>
              <a:defRPr>
                <a:solidFill>
                  <a:schemeClr val="tx1">
                    <a:tint val="75000"/>
                  </a:schemeClr>
                </a:solidFill>
              </a:defRPr>
            </a:lvl3pPr>
            <a:lvl4pPr marL="1633055" indent="0" algn="ctr">
              <a:buNone/>
              <a:defRPr>
                <a:solidFill>
                  <a:schemeClr val="tx1">
                    <a:tint val="75000"/>
                  </a:schemeClr>
                </a:solidFill>
              </a:defRPr>
            </a:lvl4pPr>
            <a:lvl5pPr marL="2177406" indent="0" algn="ctr">
              <a:buNone/>
              <a:defRPr>
                <a:solidFill>
                  <a:schemeClr val="tx1">
                    <a:tint val="75000"/>
                  </a:schemeClr>
                </a:solidFill>
              </a:defRPr>
            </a:lvl5pPr>
            <a:lvl6pPr marL="2721759" indent="0" algn="ctr">
              <a:buNone/>
              <a:defRPr>
                <a:solidFill>
                  <a:schemeClr val="tx1">
                    <a:tint val="75000"/>
                  </a:schemeClr>
                </a:solidFill>
              </a:defRPr>
            </a:lvl6pPr>
            <a:lvl7pPr marL="3266110" indent="0" algn="ctr">
              <a:buNone/>
              <a:defRPr>
                <a:solidFill>
                  <a:schemeClr val="tx1">
                    <a:tint val="75000"/>
                  </a:schemeClr>
                </a:solidFill>
              </a:defRPr>
            </a:lvl7pPr>
            <a:lvl8pPr marL="3810462" indent="0" algn="ctr">
              <a:buNone/>
              <a:defRPr>
                <a:solidFill>
                  <a:schemeClr val="tx1">
                    <a:tint val="75000"/>
                  </a:schemeClr>
                </a:solidFill>
              </a:defRPr>
            </a:lvl8pPr>
            <a:lvl9pPr marL="4354813" indent="0" algn="ctr">
              <a:buNone/>
              <a:defRPr>
                <a:solidFill>
                  <a:schemeClr val="tx1">
                    <a:tint val="75000"/>
                  </a:schemeClr>
                </a:solidFill>
              </a:defRPr>
            </a:lvl9pPr>
          </a:lstStyle>
          <a:p>
            <a:r>
              <a:rPr lang="ru-RU" dirty="0" smtClean="0"/>
              <a:t>Образец подзаголовка</a:t>
            </a:r>
            <a:endParaRPr lang="ru-RU" dirty="0"/>
          </a:p>
        </p:txBody>
      </p:sp>
      <p:sp>
        <p:nvSpPr>
          <p:cNvPr id="4" name="Дата 3"/>
          <p:cNvSpPr>
            <a:spLocks noGrp="1"/>
          </p:cNvSpPr>
          <p:nvPr>
            <p:ph type="dt" sz="half" idx="10"/>
          </p:nvPr>
        </p:nvSpPr>
        <p:spPr/>
        <p:txBody>
          <a:bodyPr/>
          <a:lstStyle>
            <a:lvl1pPr>
              <a:defRPr>
                <a:latin typeface="Arial" panose="020B0604020202020204" pitchFamily="34" charset="0"/>
              </a:defRPr>
            </a:lvl1pPr>
          </a:lstStyle>
          <a:p>
            <a:pPr>
              <a:defRPr/>
            </a:pPr>
            <a:fld id="{66E01CBF-0C86-46AF-B112-2128441CE26B}" type="datetime1">
              <a:rPr lang="ru-RU" smtClean="0">
                <a:solidFill>
                  <a:prstClr val="black">
                    <a:tint val="75000"/>
                  </a:prstClr>
                </a:solidFill>
              </a:rPr>
              <a:pPr>
                <a:defRPr/>
              </a:pPr>
              <a:t>15.10.2024</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F5D18DC8-D69B-4DD4-B705-BAB4D558220A}" type="slidenum">
              <a:rPr lang="ru-RU" smtClean="0">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2533371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atin typeface="Arial" panose="020B0604020202020204" pitchFamily="34" charset="0"/>
              </a:defRPr>
            </a:lvl1pPr>
          </a:lstStyle>
          <a:p>
            <a:r>
              <a:rPr lang="ru-RU" dirty="0" smtClean="0"/>
              <a:t>Образец заголовка</a:t>
            </a:r>
            <a:endParaRPr lang="ru-RU" dirty="0"/>
          </a:p>
        </p:txBody>
      </p:sp>
      <p:sp>
        <p:nvSpPr>
          <p:cNvPr id="3" name="Объект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10"/>
          </p:nvPr>
        </p:nvSpPr>
        <p:spPr/>
        <p:txBody>
          <a:bodyPr/>
          <a:lstStyle>
            <a:lvl1pPr>
              <a:defRPr>
                <a:latin typeface="Arial" panose="020B0604020202020204" pitchFamily="34" charset="0"/>
              </a:defRPr>
            </a:lvl1pPr>
          </a:lstStyle>
          <a:p>
            <a:pPr>
              <a:defRPr/>
            </a:pPr>
            <a:fld id="{3D4397FC-37DF-45DE-A229-4DDD774449E2}" type="datetime1">
              <a:rPr lang="ru-RU" smtClean="0">
                <a:solidFill>
                  <a:prstClr val="black">
                    <a:tint val="75000"/>
                  </a:prstClr>
                </a:solidFill>
              </a:rPr>
              <a:pPr>
                <a:defRPr/>
              </a:pPr>
              <a:t>15.10.2024</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CAC203EE-5A49-4316-A1E6-2B88028E4D4B}" type="slidenum">
              <a:rPr lang="ru-RU" smtClean="0">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2942943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336" y="4407920"/>
            <a:ext cx="10365899" cy="1362390"/>
          </a:xfrm>
        </p:spPr>
        <p:txBody>
          <a:bodyPr anchor="t"/>
          <a:lstStyle>
            <a:lvl1pPr algn="l">
              <a:defRPr sz="4800" b="1" cap="all">
                <a:latin typeface="Arial" panose="020B0604020202020204" pitchFamily="34" charset="0"/>
              </a:defRPr>
            </a:lvl1pPr>
          </a:lstStyle>
          <a:p>
            <a:r>
              <a:rPr lang="ru-RU" dirty="0" smtClean="0"/>
              <a:t>Образец заголовка</a:t>
            </a:r>
            <a:endParaRPr lang="ru-RU" dirty="0"/>
          </a:p>
        </p:txBody>
      </p:sp>
      <p:sp>
        <p:nvSpPr>
          <p:cNvPr id="3" name="Текст 2"/>
          <p:cNvSpPr>
            <a:spLocks noGrp="1"/>
          </p:cNvSpPr>
          <p:nvPr>
            <p:ph type="body" idx="1"/>
          </p:nvPr>
        </p:nvSpPr>
        <p:spPr>
          <a:xfrm>
            <a:off x="963336" y="2907386"/>
            <a:ext cx="10365899" cy="1500534"/>
          </a:xfrm>
        </p:spPr>
        <p:txBody>
          <a:bodyPr anchor="b"/>
          <a:lstStyle>
            <a:lvl1pPr marL="0" indent="0">
              <a:buNone/>
              <a:defRPr sz="2400">
                <a:solidFill>
                  <a:schemeClr val="tx1">
                    <a:tint val="75000"/>
                  </a:schemeClr>
                </a:solidFill>
                <a:latin typeface="Arial" panose="020B0604020202020204" pitchFamily="34" charset="0"/>
              </a:defRPr>
            </a:lvl1pPr>
            <a:lvl2pPr marL="544352" indent="0">
              <a:buNone/>
              <a:defRPr sz="2100">
                <a:solidFill>
                  <a:schemeClr val="tx1">
                    <a:tint val="75000"/>
                  </a:schemeClr>
                </a:solidFill>
              </a:defRPr>
            </a:lvl2pPr>
            <a:lvl3pPr marL="1088703" indent="0">
              <a:buNone/>
              <a:defRPr sz="1900">
                <a:solidFill>
                  <a:schemeClr val="tx1">
                    <a:tint val="75000"/>
                  </a:schemeClr>
                </a:solidFill>
              </a:defRPr>
            </a:lvl3pPr>
            <a:lvl4pPr marL="1633055" indent="0">
              <a:buNone/>
              <a:defRPr sz="1700">
                <a:solidFill>
                  <a:schemeClr val="tx1">
                    <a:tint val="75000"/>
                  </a:schemeClr>
                </a:solidFill>
              </a:defRPr>
            </a:lvl4pPr>
            <a:lvl5pPr marL="2177406" indent="0">
              <a:buNone/>
              <a:defRPr sz="1700">
                <a:solidFill>
                  <a:schemeClr val="tx1">
                    <a:tint val="75000"/>
                  </a:schemeClr>
                </a:solidFill>
              </a:defRPr>
            </a:lvl5pPr>
            <a:lvl6pPr marL="2721759" indent="0">
              <a:buNone/>
              <a:defRPr sz="1700">
                <a:solidFill>
                  <a:schemeClr val="tx1">
                    <a:tint val="75000"/>
                  </a:schemeClr>
                </a:solidFill>
              </a:defRPr>
            </a:lvl6pPr>
            <a:lvl7pPr marL="3266110" indent="0">
              <a:buNone/>
              <a:defRPr sz="1700">
                <a:solidFill>
                  <a:schemeClr val="tx1">
                    <a:tint val="75000"/>
                  </a:schemeClr>
                </a:solidFill>
              </a:defRPr>
            </a:lvl7pPr>
            <a:lvl8pPr marL="3810462" indent="0">
              <a:buNone/>
              <a:defRPr sz="1700">
                <a:solidFill>
                  <a:schemeClr val="tx1">
                    <a:tint val="75000"/>
                  </a:schemeClr>
                </a:solidFill>
              </a:defRPr>
            </a:lvl8pPr>
            <a:lvl9pPr marL="4354813" indent="0">
              <a:buNone/>
              <a:defRPr sz="1700">
                <a:solidFill>
                  <a:schemeClr val="tx1">
                    <a:tint val="75000"/>
                  </a:schemeClr>
                </a:solidFill>
              </a:defRPr>
            </a:lvl9pPr>
          </a:lstStyle>
          <a:p>
            <a:pPr lvl="0"/>
            <a:r>
              <a:rPr lang="ru-RU" dirty="0" smtClean="0"/>
              <a:t>Образец текста</a:t>
            </a:r>
          </a:p>
        </p:txBody>
      </p:sp>
      <p:sp>
        <p:nvSpPr>
          <p:cNvPr id="4" name="Дата 3"/>
          <p:cNvSpPr>
            <a:spLocks noGrp="1"/>
          </p:cNvSpPr>
          <p:nvPr>
            <p:ph type="dt" sz="half" idx="10"/>
          </p:nvPr>
        </p:nvSpPr>
        <p:spPr/>
        <p:txBody>
          <a:bodyPr/>
          <a:lstStyle>
            <a:lvl1pPr>
              <a:defRPr>
                <a:latin typeface="Arial" panose="020B0604020202020204" pitchFamily="34" charset="0"/>
              </a:defRPr>
            </a:lvl1pPr>
          </a:lstStyle>
          <a:p>
            <a:pPr>
              <a:defRPr/>
            </a:pPr>
            <a:fld id="{58489C24-456C-4CD6-B024-E93E1F21D110}" type="datetime1">
              <a:rPr lang="ru-RU" smtClean="0">
                <a:solidFill>
                  <a:prstClr val="black">
                    <a:tint val="75000"/>
                  </a:prstClr>
                </a:solidFill>
              </a:rPr>
              <a:pPr>
                <a:defRPr/>
              </a:pPr>
              <a:t>15.10.2024</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48C28155-2C58-4376-9E9F-B37F8CBA56B9}" type="slidenum">
              <a:rPr lang="ru-RU" smtClean="0">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296805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atin typeface="Arial" panose="020B0604020202020204" pitchFamily="34" charset="0"/>
              </a:defRPr>
            </a:lvl1pPr>
          </a:lstStyle>
          <a:p>
            <a:r>
              <a:rPr lang="ru-RU" dirty="0" smtClean="0"/>
              <a:t>Образец заголовка</a:t>
            </a:r>
            <a:endParaRPr lang="ru-RU" dirty="0"/>
          </a:p>
        </p:txBody>
      </p:sp>
      <p:sp>
        <p:nvSpPr>
          <p:cNvPr id="3" name="Объект 2"/>
          <p:cNvSpPr>
            <a:spLocks noGrp="1"/>
          </p:cNvSpPr>
          <p:nvPr>
            <p:ph sz="half" idx="1"/>
          </p:nvPr>
        </p:nvSpPr>
        <p:spPr>
          <a:xfrm>
            <a:off x="609759" y="1600572"/>
            <a:ext cx="5386202" cy="4527011"/>
          </a:xfrm>
        </p:spPr>
        <p:txBody>
          <a:bodyPr/>
          <a:lstStyle>
            <a:lvl1pPr>
              <a:defRPr sz="3300">
                <a:latin typeface="Arial" panose="020B0604020202020204" pitchFamily="34" charset="0"/>
              </a:defRPr>
            </a:lvl1pPr>
            <a:lvl2pPr>
              <a:defRPr sz="2900">
                <a:latin typeface="Arial" panose="020B0604020202020204" pitchFamily="34" charset="0"/>
              </a:defRPr>
            </a:lvl2pPr>
            <a:lvl3pPr>
              <a:defRPr sz="2400">
                <a:latin typeface="Arial" panose="020B0604020202020204" pitchFamily="34" charset="0"/>
              </a:defRPr>
            </a:lvl3pPr>
            <a:lvl4pPr>
              <a:defRPr sz="2100">
                <a:latin typeface="Arial" panose="020B0604020202020204" pitchFamily="34" charset="0"/>
              </a:defRPr>
            </a:lvl4pPr>
            <a:lvl5pPr>
              <a:defRPr sz="2100">
                <a:latin typeface="Arial" panose="020B0604020202020204" pitchFamily="34" charset="0"/>
              </a:defRPr>
            </a:lvl5pPr>
            <a:lvl6pPr>
              <a:defRPr sz="2100"/>
            </a:lvl6pPr>
            <a:lvl7pPr>
              <a:defRPr sz="2100"/>
            </a:lvl7pPr>
            <a:lvl8pPr>
              <a:defRPr sz="2100"/>
            </a:lvl8pPr>
            <a:lvl9pPr>
              <a:defRPr sz="21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Объект 3"/>
          <p:cNvSpPr>
            <a:spLocks noGrp="1"/>
          </p:cNvSpPr>
          <p:nvPr>
            <p:ph sz="half" idx="2"/>
          </p:nvPr>
        </p:nvSpPr>
        <p:spPr>
          <a:xfrm>
            <a:off x="6199214" y="1600572"/>
            <a:ext cx="5386202" cy="4527011"/>
          </a:xfrm>
        </p:spPr>
        <p:txBody>
          <a:bodyPr/>
          <a:lstStyle>
            <a:lvl1pPr>
              <a:defRPr sz="3300">
                <a:latin typeface="Arial" panose="020B0604020202020204" pitchFamily="34" charset="0"/>
              </a:defRPr>
            </a:lvl1pPr>
            <a:lvl2pPr>
              <a:defRPr sz="2900">
                <a:latin typeface="Arial" panose="020B0604020202020204" pitchFamily="34" charset="0"/>
              </a:defRPr>
            </a:lvl2pPr>
            <a:lvl3pPr>
              <a:defRPr sz="2400">
                <a:latin typeface="Arial" panose="020B0604020202020204" pitchFamily="34" charset="0"/>
              </a:defRPr>
            </a:lvl3pPr>
            <a:lvl4pPr>
              <a:defRPr sz="2100">
                <a:latin typeface="Arial" panose="020B0604020202020204" pitchFamily="34" charset="0"/>
              </a:defRPr>
            </a:lvl4pPr>
            <a:lvl5pPr>
              <a:defRPr sz="2100">
                <a:latin typeface="Arial" panose="020B0604020202020204" pitchFamily="34" charset="0"/>
              </a:defRPr>
            </a:lvl5pPr>
            <a:lvl6pPr>
              <a:defRPr sz="2100"/>
            </a:lvl6pPr>
            <a:lvl7pPr>
              <a:defRPr sz="2100"/>
            </a:lvl7pPr>
            <a:lvl8pPr>
              <a:defRPr sz="2100"/>
            </a:lvl8pPr>
            <a:lvl9pPr>
              <a:defRPr sz="21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5" name="Дата 3"/>
          <p:cNvSpPr>
            <a:spLocks noGrp="1"/>
          </p:cNvSpPr>
          <p:nvPr>
            <p:ph type="dt" sz="half" idx="10"/>
          </p:nvPr>
        </p:nvSpPr>
        <p:spPr/>
        <p:txBody>
          <a:bodyPr/>
          <a:lstStyle>
            <a:lvl1pPr>
              <a:defRPr>
                <a:latin typeface="Arial" panose="020B0604020202020204" pitchFamily="34" charset="0"/>
              </a:defRPr>
            </a:lvl1pPr>
          </a:lstStyle>
          <a:p>
            <a:pPr>
              <a:defRPr/>
            </a:pPr>
            <a:fld id="{7B3983AA-0E87-4B01-96A6-DDB84929CC98}" type="datetime1">
              <a:rPr lang="ru-RU" smtClean="0">
                <a:solidFill>
                  <a:prstClr val="black">
                    <a:tint val="75000"/>
                  </a:prstClr>
                </a:solidFill>
              </a:rPr>
              <a:pPr>
                <a:defRPr/>
              </a:pPr>
              <a:t>15.10.2024</a:t>
            </a:fld>
            <a:endParaRPr lang="ru-RU" dirty="0">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437A2EFB-B466-4B93-8DD8-6B8D17B459BB}" type="slidenum">
              <a:rPr lang="ru-RU" smtClean="0">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2179963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atin typeface="Arial" panose="020B0604020202020204" pitchFamily="34" charset="0"/>
              </a:defRPr>
            </a:lvl1pPr>
          </a:lstStyle>
          <a:p>
            <a:r>
              <a:rPr lang="ru-RU" dirty="0" smtClean="0"/>
              <a:t>Образец заголовка</a:t>
            </a:r>
            <a:endParaRPr lang="ru-RU" dirty="0"/>
          </a:p>
        </p:txBody>
      </p:sp>
      <p:sp>
        <p:nvSpPr>
          <p:cNvPr id="3" name="Текст 2"/>
          <p:cNvSpPr>
            <a:spLocks noGrp="1"/>
          </p:cNvSpPr>
          <p:nvPr>
            <p:ph type="body" idx="1"/>
          </p:nvPr>
        </p:nvSpPr>
        <p:spPr>
          <a:xfrm>
            <a:off x="609759" y="1535470"/>
            <a:ext cx="5388320" cy="639909"/>
          </a:xfrm>
        </p:spPr>
        <p:txBody>
          <a:bodyPr anchor="b"/>
          <a:lstStyle>
            <a:lvl1pPr marL="0" indent="0">
              <a:buNone/>
              <a:defRPr sz="2900" b="1">
                <a:latin typeface="Arial" panose="020B0604020202020204" pitchFamily="34" charset="0"/>
              </a:defRPr>
            </a:lvl1pPr>
            <a:lvl2pPr marL="544352" indent="0">
              <a:buNone/>
              <a:defRPr sz="2400" b="1"/>
            </a:lvl2pPr>
            <a:lvl3pPr marL="1088703" indent="0">
              <a:buNone/>
              <a:defRPr sz="2100" b="1"/>
            </a:lvl3pPr>
            <a:lvl4pPr marL="1633055" indent="0">
              <a:buNone/>
              <a:defRPr sz="1900" b="1"/>
            </a:lvl4pPr>
            <a:lvl5pPr marL="2177406" indent="0">
              <a:buNone/>
              <a:defRPr sz="1900" b="1"/>
            </a:lvl5pPr>
            <a:lvl6pPr marL="2721759" indent="0">
              <a:buNone/>
              <a:defRPr sz="1900" b="1"/>
            </a:lvl6pPr>
            <a:lvl7pPr marL="3266110" indent="0">
              <a:buNone/>
              <a:defRPr sz="1900" b="1"/>
            </a:lvl7pPr>
            <a:lvl8pPr marL="3810462" indent="0">
              <a:buNone/>
              <a:defRPr sz="1900" b="1"/>
            </a:lvl8pPr>
            <a:lvl9pPr marL="4354813" indent="0">
              <a:buNone/>
              <a:defRPr sz="1900" b="1"/>
            </a:lvl9pPr>
          </a:lstStyle>
          <a:p>
            <a:pPr lvl="0"/>
            <a:r>
              <a:rPr lang="ru-RU" dirty="0" smtClean="0"/>
              <a:t>Образец текста</a:t>
            </a:r>
          </a:p>
        </p:txBody>
      </p:sp>
      <p:sp>
        <p:nvSpPr>
          <p:cNvPr id="4" name="Объект 3"/>
          <p:cNvSpPr>
            <a:spLocks noGrp="1"/>
          </p:cNvSpPr>
          <p:nvPr>
            <p:ph sz="half" idx="2"/>
          </p:nvPr>
        </p:nvSpPr>
        <p:spPr>
          <a:xfrm>
            <a:off x="609759" y="2175380"/>
            <a:ext cx="5388320" cy="3952203"/>
          </a:xfrm>
        </p:spPr>
        <p:txBody>
          <a:bodyPr/>
          <a:lstStyle>
            <a:lvl1pPr>
              <a:defRPr sz="2900">
                <a:latin typeface="Arial" panose="020B0604020202020204" pitchFamily="34" charset="0"/>
              </a:defRPr>
            </a:lvl1pPr>
            <a:lvl2pPr>
              <a:defRPr sz="2400">
                <a:latin typeface="Arial" panose="020B0604020202020204" pitchFamily="34" charset="0"/>
              </a:defRPr>
            </a:lvl2pPr>
            <a:lvl3pPr>
              <a:defRPr sz="2100">
                <a:latin typeface="Arial" panose="020B0604020202020204" pitchFamily="34" charset="0"/>
              </a:defRPr>
            </a:lvl3pPr>
            <a:lvl4pPr>
              <a:defRPr sz="1900">
                <a:latin typeface="Arial" panose="020B0604020202020204" pitchFamily="34" charset="0"/>
              </a:defRPr>
            </a:lvl4pPr>
            <a:lvl5pPr>
              <a:defRPr sz="1900">
                <a:latin typeface="Arial" panose="020B0604020202020204" pitchFamily="34" charset="0"/>
              </a:defRPr>
            </a:lvl5pPr>
            <a:lvl6pPr>
              <a:defRPr sz="1900"/>
            </a:lvl6pPr>
            <a:lvl7pPr>
              <a:defRPr sz="1900"/>
            </a:lvl7pPr>
            <a:lvl8pPr>
              <a:defRPr sz="1900"/>
            </a:lvl8pPr>
            <a:lvl9pPr>
              <a:defRPr sz="19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5" name="Текст 4"/>
          <p:cNvSpPr>
            <a:spLocks noGrp="1"/>
          </p:cNvSpPr>
          <p:nvPr>
            <p:ph type="body" sz="quarter" idx="3"/>
          </p:nvPr>
        </p:nvSpPr>
        <p:spPr>
          <a:xfrm>
            <a:off x="6194981" y="1535470"/>
            <a:ext cx="5390437" cy="639909"/>
          </a:xfrm>
        </p:spPr>
        <p:txBody>
          <a:bodyPr anchor="b"/>
          <a:lstStyle>
            <a:lvl1pPr marL="0" indent="0">
              <a:buNone/>
              <a:defRPr sz="2900" b="1">
                <a:latin typeface="Arial" panose="020B0604020202020204" pitchFamily="34" charset="0"/>
              </a:defRPr>
            </a:lvl1pPr>
            <a:lvl2pPr marL="544352" indent="0">
              <a:buNone/>
              <a:defRPr sz="2400" b="1"/>
            </a:lvl2pPr>
            <a:lvl3pPr marL="1088703" indent="0">
              <a:buNone/>
              <a:defRPr sz="2100" b="1"/>
            </a:lvl3pPr>
            <a:lvl4pPr marL="1633055" indent="0">
              <a:buNone/>
              <a:defRPr sz="1900" b="1"/>
            </a:lvl4pPr>
            <a:lvl5pPr marL="2177406" indent="0">
              <a:buNone/>
              <a:defRPr sz="1900" b="1"/>
            </a:lvl5pPr>
            <a:lvl6pPr marL="2721759" indent="0">
              <a:buNone/>
              <a:defRPr sz="1900" b="1"/>
            </a:lvl6pPr>
            <a:lvl7pPr marL="3266110" indent="0">
              <a:buNone/>
              <a:defRPr sz="1900" b="1"/>
            </a:lvl7pPr>
            <a:lvl8pPr marL="3810462" indent="0">
              <a:buNone/>
              <a:defRPr sz="1900" b="1"/>
            </a:lvl8pPr>
            <a:lvl9pPr marL="4354813" indent="0">
              <a:buNone/>
              <a:defRPr sz="1900" b="1"/>
            </a:lvl9pPr>
          </a:lstStyle>
          <a:p>
            <a:pPr lvl="0"/>
            <a:r>
              <a:rPr lang="ru-RU" dirty="0" smtClean="0"/>
              <a:t>Образец текста</a:t>
            </a:r>
          </a:p>
        </p:txBody>
      </p:sp>
      <p:sp>
        <p:nvSpPr>
          <p:cNvPr id="6" name="Объект 5"/>
          <p:cNvSpPr>
            <a:spLocks noGrp="1"/>
          </p:cNvSpPr>
          <p:nvPr>
            <p:ph sz="quarter" idx="4"/>
          </p:nvPr>
        </p:nvSpPr>
        <p:spPr>
          <a:xfrm>
            <a:off x="6194981" y="2175380"/>
            <a:ext cx="5390437" cy="3952203"/>
          </a:xfrm>
        </p:spPr>
        <p:txBody>
          <a:bodyPr/>
          <a:lstStyle>
            <a:lvl1pPr>
              <a:defRPr sz="2900">
                <a:latin typeface="Arial" panose="020B0604020202020204" pitchFamily="34" charset="0"/>
              </a:defRPr>
            </a:lvl1pPr>
            <a:lvl2pPr>
              <a:defRPr sz="2400">
                <a:latin typeface="Arial" panose="020B0604020202020204" pitchFamily="34" charset="0"/>
              </a:defRPr>
            </a:lvl2pPr>
            <a:lvl3pPr>
              <a:defRPr sz="2100">
                <a:latin typeface="Arial" panose="020B0604020202020204" pitchFamily="34" charset="0"/>
              </a:defRPr>
            </a:lvl3pPr>
            <a:lvl4pPr>
              <a:defRPr sz="1900">
                <a:latin typeface="Arial" panose="020B0604020202020204" pitchFamily="34" charset="0"/>
              </a:defRPr>
            </a:lvl4pPr>
            <a:lvl5pPr>
              <a:defRPr sz="1900">
                <a:latin typeface="Arial" panose="020B0604020202020204" pitchFamily="34" charset="0"/>
              </a:defRPr>
            </a:lvl5pPr>
            <a:lvl6pPr>
              <a:defRPr sz="1900"/>
            </a:lvl6pPr>
            <a:lvl7pPr>
              <a:defRPr sz="1900"/>
            </a:lvl7pPr>
            <a:lvl8pPr>
              <a:defRPr sz="1900"/>
            </a:lvl8pPr>
            <a:lvl9pPr>
              <a:defRPr sz="19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Дата 3"/>
          <p:cNvSpPr>
            <a:spLocks noGrp="1"/>
          </p:cNvSpPr>
          <p:nvPr>
            <p:ph type="dt" sz="half" idx="10"/>
          </p:nvPr>
        </p:nvSpPr>
        <p:spPr/>
        <p:txBody>
          <a:bodyPr/>
          <a:lstStyle>
            <a:lvl1pPr>
              <a:defRPr>
                <a:latin typeface="Arial" panose="020B0604020202020204" pitchFamily="34" charset="0"/>
              </a:defRPr>
            </a:lvl1pPr>
          </a:lstStyle>
          <a:p>
            <a:pPr>
              <a:defRPr/>
            </a:pPr>
            <a:fld id="{2BF55423-53E8-40D2-BC37-5A6E55A216B6}" type="datetime1">
              <a:rPr lang="ru-RU" smtClean="0">
                <a:solidFill>
                  <a:prstClr val="black">
                    <a:tint val="75000"/>
                  </a:prstClr>
                </a:solidFill>
              </a:rPr>
              <a:pPr>
                <a:defRPr/>
              </a:pPr>
              <a:t>15.10.2024</a:t>
            </a:fld>
            <a:endParaRPr lang="ru-RU" dirty="0">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5BB2DFC3-A927-4FD5-998D-5FEF529FDCD1}" type="slidenum">
              <a:rPr lang="ru-RU" smtClean="0">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2736397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atin typeface="Arial" panose="020B0604020202020204" pitchFamily="34" charset="0"/>
              </a:defRPr>
            </a:lvl1pPr>
          </a:lstStyle>
          <a:p>
            <a:r>
              <a:rPr lang="ru-RU" dirty="0" smtClean="0"/>
              <a:t>Образец заголовка</a:t>
            </a:r>
            <a:endParaRPr lang="ru-RU" dirty="0"/>
          </a:p>
        </p:txBody>
      </p:sp>
      <p:sp>
        <p:nvSpPr>
          <p:cNvPr id="3" name="Дата 3"/>
          <p:cNvSpPr>
            <a:spLocks noGrp="1"/>
          </p:cNvSpPr>
          <p:nvPr>
            <p:ph type="dt" sz="half" idx="10"/>
          </p:nvPr>
        </p:nvSpPr>
        <p:spPr/>
        <p:txBody>
          <a:bodyPr/>
          <a:lstStyle>
            <a:lvl1pPr>
              <a:defRPr>
                <a:latin typeface="Arial" panose="020B0604020202020204" pitchFamily="34" charset="0"/>
              </a:defRPr>
            </a:lvl1pPr>
          </a:lstStyle>
          <a:p>
            <a:pPr>
              <a:defRPr/>
            </a:pPr>
            <a:fld id="{BEF7DA21-8795-4EC6-ADCB-13D158ADE34A}" type="datetime1">
              <a:rPr lang="ru-RU" smtClean="0">
                <a:solidFill>
                  <a:prstClr val="black">
                    <a:tint val="75000"/>
                  </a:prstClr>
                </a:solidFill>
              </a:rPr>
              <a:pPr>
                <a:defRPr/>
              </a:pPr>
              <a:t>15.10.2024</a:t>
            </a:fld>
            <a:endParaRPr lang="ru-RU" dirty="0">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345E66FA-4276-447F-A3C7-9121683CB179}" type="slidenum">
              <a:rPr lang="ru-RU" smtClean="0">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2285568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atin typeface="Arial" panose="020B0604020202020204" pitchFamily="34" charset="0"/>
              </a:defRPr>
            </a:lvl1pPr>
          </a:lstStyle>
          <a:p>
            <a:pPr>
              <a:defRPr/>
            </a:pPr>
            <a:fld id="{CC6C08E7-8DDA-4930-AF1D-43E19B3F46A3}" type="datetime1">
              <a:rPr lang="ru-RU" smtClean="0">
                <a:solidFill>
                  <a:prstClr val="black">
                    <a:tint val="75000"/>
                  </a:prstClr>
                </a:solidFill>
              </a:rPr>
              <a:pPr>
                <a:defRPr/>
              </a:pPr>
              <a:t>15.10.2024</a:t>
            </a:fld>
            <a:endParaRPr lang="ru-RU" dirty="0">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148ECE58-DD8F-41A7-82C0-941C977FA5B8}" type="slidenum">
              <a:rPr lang="ru-RU" smtClean="0">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1452155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761" y="273115"/>
            <a:ext cx="4012129" cy="1162318"/>
          </a:xfrm>
        </p:spPr>
        <p:txBody>
          <a:bodyPr anchor="b"/>
          <a:lstStyle>
            <a:lvl1pPr algn="l">
              <a:defRPr sz="2400" b="1">
                <a:latin typeface="Arial" panose="020B0604020202020204" pitchFamily="34" charset="0"/>
              </a:defRPr>
            </a:lvl1pPr>
          </a:lstStyle>
          <a:p>
            <a:r>
              <a:rPr lang="ru-RU" dirty="0" smtClean="0"/>
              <a:t>Образец заголовка</a:t>
            </a:r>
            <a:endParaRPr lang="ru-RU" dirty="0"/>
          </a:p>
        </p:txBody>
      </p:sp>
      <p:sp>
        <p:nvSpPr>
          <p:cNvPr id="3" name="Объект 2"/>
          <p:cNvSpPr>
            <a:spLocks noGrp="1"/>
          </p:cNvSpPr>
          <p:nvPr>
            <p:ph idx="1"/>
          </p:nvPr>
        </p:nvSpPr>
        <p:spPr>
          <a:xfrm>
            <a:off x="4767974" y="273114"/>
            <a:ext cx="6817442" cy="5854469"/>
          </a:xfrm>
        </p:spPr>
        <p:txBody>
          <a:bodyPr/>
          <a:lstStyle>
            <a:lvl1pPr>
              <a:defRPr sz="3800">
                <a:latin typeface="Arial" panose="020B0604020202020204" pitchFamily="34" charset="0"/>
              </a:defRPr>
            </a:lvl1pPr>
            <a:lvl2pPr>
              <a:defRPr sz="3300">
                <a:latin typeface="Arial" panose="020B0604020202020204" pitchFamily="34" charset="0"/>
              </a:defRPr>
            </a:lvl2pPr>
            <a:lvl3pPr>
              <a:defRPr sz="2900">
                <a:latin typeface="Arial" panose="020B0604020202020204" pitchFamily="34" charset="0"/>
              </a:defRPr>
            </a:lvl3pPr>
            <a:lvl4pPr>
              <a:defRPr sz="2400">
                <a:latin typeface="Arial" panose="020B0604020202020204" pitchFamily="34" charset="0"/>
              </a:defRPr>
            </a:lvl4pPr>
            <a:lvl5pPr>
              <a:defRPr sz="2400">
                <a:latin typeface="Arial" panose="020B0604020202020204" pitchFamily="34" charset="0"/>
              </a:defRPr>
            </a:lvl5pPr>
            <a:lvl6pPr>
              <a:defRPr sz="2400"/>
            </a:lvl6pPr>
            <a:lvl7pPr>
              <a:defRPr sz="2400"/>
            </a:lvl7pPr>
            <a:lvl8pPr>
              <a:defRPr sz="2400"/>
            </a:lvl8pPr>
            <a:lvl9pPr>
              <a:defRPr sz="24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Текст 3"/>
          <p:cNvSpPr>
            <a:spLocks noGrp="1"/>
          </p:cNvSpPr>
          <p:nvPr>
            <p:ph type="body" sz="half" idx="2"/>
          </p:nvPr>
        </p:nvSpPr>
        <p:spPr>
          <a:xfrm>
            <a:off x="609761" y="1435434"/>
            <a:ext cx="4012129" cy="4692149"/>
          </a:xfrm>
        </p:spPr>
        <p:txBody>
          <a:bodyPr/>
          <a:lstStyle>
            <a:lvl1pPr marL="0" indent="0">
              <a:buNone/>
              <a:defRPr sz="1700">
                <a:latin typeface="Arial" panose="020B0604020202020204" pitchFamily="34" charset="0"/>
              </a:defRPr>
            </a:lvl1pPr>
            <a:lvl2pPr marL="544352" indent="0">
              <a:buNone/>
              <a:defRPr sz="1400"/>
            </a:lvl2pPr>
            <a:lvl3pPr marL="1088703" indent="0">
              <a:buNone/>
              <a:defRPr sz="1200"/>
            </a:lvl3pPr>
            <a:lvl4pPr marL="1633055" indent="0">
              <a:buNone/>
              <a:defRPr sz="1100"/>
            </a:lvl4pPr>
            <a:lvl5pPr marL="2177406" indent="0">
              <a:buNone/>
              <a:defRPr sz="1100"/>
            </a:lvl5pPr>
            <a:lvl6pPr marL="2721759" indent="0">
              <a:buNone/>
              <a:defRPr sz="1100"/>
            </a:lvl6pPr>
            <a:lvl7pPr marL="3266110" indent="0">
              <a:buNone/>
              <a:defRPr sz="1100"/>
            </a:lvl7pPr>
            <a:lvl8pPr marL="3810462" indent="0">
              <a:buNone/>
              <a:defRPr sz="1100"/>
            </a:lvl8pPr>
            <a:lvl9pPr marL="4354813" indent="0">
              <a:buNone/>
              <a:defRPr sz="1100"/>
            </a:lvl9pPr>
          </a:lstStyle>
          <a:p>
            <a:pPr lvl="0"/>
            <a:r>
              <a:rPr lang="ru-RU" dirty="0" smtClean="0"/>
              <a:t>Образец текста</a:t>
            </a:r>
          </a:p>
        </p:txBody>
      </p:sp>
      <p:sp>
        <p:nvSpPr>
          <p:cNvPr id="5" name="Дата 3"/>
          <p:cNvSpPr>
            <a:spLocks noGrp="1"/>
          </p:cNvSpPr>
          <p:nvPr>
            <p:ph type="dt" sz="half" idx="10"/>
          </p:nvPr>
        </p:nvSpPr>
        <p:spPr/>
        <p:txBody>
          <a:bodyPr/>
          <a:lstStyle>
            <a:lvl1pPr>
              <a:defRPr>
                <a:latin typeface="Arial" panose="020B0604020202020204" pitchFamily="34" charset="0"/>
              </a:defRPr>
            </a:lvl1pPr>
          </a:lstStyle>
          <a:p>
            <a:pPr>
              <a:defRPr/>
            </a:pPr>
            <a:fld id="{1FE3EB44-F7CD-4832-95CC-B372182D809D}" type="datetime1">
              <a:rPr lang="ru-RU" smtClean="0">
                <a:solidFill>
                  <a:prstClr val="black">
                    <a:tint val="75000"/>
                  </a:prstClr>
                </a:solidFill>
              </a:rPr>
              <a:pPr>
                <a:defRPr/>
              </a:pPr>
              <a:t>15.10.2024</a:t>
            </a:fld>
            <a:endParaRPr lang="ru-RU" dirty="0">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3D6671D5-AFD1-4600-87B8-EC0E16363BA0}" type="slidenum">
              <a:rPr lang="ru-RU" smtClean="0">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281263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atin typeface="Arial" panose="020B0604020202020204" pitchFamily="34" charset="0"/>
              </a:defRPr>
            </a:lvl1pPr>
          </a:lstStyle>
          <a:p>
            <a:r>
              <a:rPr lang="ru-RU" smtClean="0"/>
              <a:t>Образец заголовка</a:t>
            </a:r>
            <a:endParaRPr lang="ru-RU" dirty="0"/>
          </a:p>
        </p:txBody>
      </p:sp>
      <p:sp>
        <p:nvSpPr>
          <p:cNvPr id="3" name="Объект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lvl1pPr>
              <a:defRPr>
                <a:latin typeface="Arial" panose="020B0604020202020204" pitchFamily="34" charset="0"/>
              </a:defRPr>
            </a:lvl1pPr>
          </a:lstStyle>
          <a:p>
            <a:pPr>
              <a:defRPr/>
            </a:pPr>
            <a:fld id="{2DEC464E-0AD6-4415-BA10-97E2DFF1647E}" type="datetimeFigureOut">
              <a:rPr lang="ru-RU" smtClean="0"/>
              <a:pPr>
                <a:defRPr/>
              </a:pPr>
              <a:t>15.10.2024</a:t>
            </a:fld>
            <a:endParaRPr lang="ru-RU" dirty="0"/>
          </a:p>
        </p:txBody>
      </p:sp>
      <p:sp>
        <p:nvSpPr>
          <p:cNvPr id="5"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CAC203EE-5A49-4316-A1E6-2B88028E4D4B}" type="slidenum">
              <a:rPr lang="ru-RU" smtClean="0"/>
              <a:pPr>
                <a:defRPr/>
              </a:pPr>
              <a:t>‹#›</a:t>
            </a:fld>
            <a:endParaRPr lang="ru-RU" dirty="0"/>
          </a:p>
        </p:txBody>
      </p:sp>
    </p:spTree>
    <p:extLst>
      <p:ext uri="{BB962C8B-B14F-4D97-AF65-F5344CB8AC3E}">
        <p14:creationId xmlns:p14="http://schemas.microsoft.com/office/powerpoint/2010/main" val="867870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90341" y="4801713"/>
            <a:ext cx="7317105" cy="566869"/>
          </a:xfrm>
        </p:spPr>
        <p:txBody>
          <a:bodyPr anchor="b"/>
          <a:lstStyle>
            <a:lvl1pPr algn="l">
              <a:defRPr sz="2400" b="1">
                <a:latin typeface="Arial" panose="020B0604020202020204" pitchFamily="34" charset="0"/>
              </a:defRPr>
            </a:lvl1pPr>
          </a:lstStyle>
          <a:p>
            <a:r>
              <a:rPr lang="ru-RU" dirty="0" smtClean="0"/>
              <a:t>Образец заголовка</a:t>
            </a:r>
            <a:endParaRPr lang="ru-RU" dirty="0"/>
          </a:p>
        </p:txBody>
      </p:sp>
      <p:sp>
        <p:nvSpPr>
          <p:cNvPr id="3" name="Рисунок 2"/>
          <p:cNvSpPr>
            <a:spLocks noGrp="1"/>
          </p:cNvSpPr>
          <p:nvPr>
            <p:ph type="pic" idx="1"/>
          </p:nvPr>
        </p:nvSpPr>
        <p:spPr>
          <a:xfrm>
            <a:off x="2390341" y="612918"/>
            <a:ext cx="7317105" cy="4115753"/>
          </a:xfrm>
        </p:spPr>
        <p:txBody>
          <a:bodyPr rtlCol="0">
            <a:normAutofit/>
          </a:bodyPr>
          <a:lstStyle>
            <a:lvl1pPr marL="0" indent="0">
              <a:buNone/>
              <a:defRPr sz="3800">
                <a:latin typeface="Arial" panose="020B0604020202020204" pitchFamily="34" charset="0"/>
              </a:defRPr>
            </a:lvl1pPr>
            <a:lvl2pPr marL="544352" indent="0">
              <a:buNone/>
              <a:defRPr sz="3300"/>
            </a:lvl2pPr>
            <a:lvl3pPr marL="1088703" indent="0">
              <a:buNone/>
              <a:defRPr sz="2900"/>
            </a:lvl3pPr>
            <a:lvl4pPr marL="1633055" indent="0">
              <a:buNone/>
              <a:defRPr sz="2400"/>
            </a:lvl4pPr>
            <a:lvl5pPr marL="2177406" indent="0">
              <a:buNone/>
              <a:defRPr sz="2400"/>
            </a:lvl5pPr>
            <a:lvl6pPr marL="2721759" indent="0">
              <a:buNone/>
              <a:defRPr sz="2400"/>
            </a:lvl6pPr>
            <a:lvl7pPr marL="3266110" indent="0">
              <a:buNone/>
              <a:defRPr sz="2400"/>
            </a:lvl7pPr>
            <a:lvl8pPr marL="3810462" indent="0">
              <a:buNone/>
              <a:defRPr sz="2400"/>
            </a:lvl8pPr>
            <a:lvl9pPr marL="4354813" indent="0">
              <a:buNone/>
              <a:defRPr sz="2400"/>
            </a:lvl9pPr>
          </a:lstStyle>
          <a:p>
            <a:pPr lvl="0"/>
            <a:r>
              <a:rPr lang="ru-RU" noProof="0" dirty="0" smtClean="0"/>
              <a:t>Вставка рисунка</a:t>
            </a:r>
            <a:endParaRPr lang="ru-RU" noProof="0" dirty="0"/>
          </a:p>
        </p:txBody>
      </p:sp>
      <p:sp>
        <p:nvSpPr>
          <p:cNvPr id="4" name="Текст 3"/>
          <p:cNvSpPr>
            <a:spLocks noGrp="1"/>
          </p:cNvSpPr>
          <p:nvPr>
            <p:ph type="body" sz="half" idx="2"/>
          </p:nvPr>
        </p:nvSpPr>
        <p:spPr>
          <a:xfrm>
            <a:off x="2390341" y="5368581"/>
            <a:ext cx="7317105" cy="805048"/>
          </a:xfrm>
        </p:spPr>
        <p:txBody>
          <a:bodyPr/>
          <a:lstStyle>
            <a:lvl1pPr marL="0" indent="0">
              <a:buNone/>
              <a:defRPr sz="1700">
                <a:latin typeface="Arial" panose="020B0604020202020204" pitchFamily="34" charset="0"/>
              </a:defRPr>
            </a:lvl1pPr>
            <a:lvl2pPr marL="544352" indent="0">
              <a:buNone/>
              <a:defRPr sz="1400"/>
            </a:lvl2pPr>
            <a:lvl3pPr marL="1088703" indent="0">
              <a:buNone/>
              <a:defRPr sz="1200"/>
            </a:lvl3pPr>
            <a:lvl4pPr marL="1633055" indent="0">
              <a:buNone/>
              <a:defRPr sz="1100"/>
            </a:lvl4pPr>
            <a:lvl5pPr marL="2177406" indent="0">
              <a:buNone/>
              <a:defRPr sz="1100"/>
            </a:lvl5pPr>
            <a:lvl6pPr marL="2721759" indent="0">
              <a:buNone/>
              <a:defRPr sz="1100"/>
            </a:lvl6pPr>
            <a:lvl7pPr marL="3266110" indent="0">
              <a:buNone/>
              <a:defRPr sz="1100"/>
            </a:lvl7pPr>
            <a:lvl8pPr marL="3810462" indent="0">
              <a:buNone/>
              <a:defRPr sz="1100"/>
            </a:lvl8pPr>
            <a:lvl9pPr marL="4354813" indent="0">
              <a:buNone/>
              <a:defRPr sz="1100"/>
            </a:lvl9pPr>
          </a:lstStyle>
          <a:p>
            <a:pPr lvl="0"/>
            <a:r>
              <a:rPr lang="ru-RU" dirty="0" smtClean="0"/>
              <a:t>Образец текста</a:t>
            </a:r>
          </a:p>
        </p:txBody>
      </p:sp>
      <p:sp>
        <p:nvSpPr>
          <p:cNvPr id="5" name="Дата 3"/>
          <p:cNvSpPr>
            <a:spLocks noGrp="1"/>
          </p:cNvSpPr>
          <p:nvPr>
            <p:ph type="dt" sz="half" idx="10"/>
          </p:nvPr>
        </p:nvSpPr>
        <p:spPr/>
        <p:txBody>
          <a:bodyPr/>
          <a:lstStyle>
            <a:lvl1pPr>
              <a:defRPr>
                <a:latin typeface="Arial" panose="020B0604020202020204" pitchFamily="34" charset="0"/>
              </a:defRPr>
            </a:lvl1pPr>
          </a:lstStyle>
          <a:p>
            <a:pPr>
              <a:defRPr/>
            </a:pPr>
            <a:fld id="{5B28B37C-3CBC-4200-A13B-4B4908021B0E}" type="datetime1">
              <a:rPr lang="ru-RU" smtClean="0">
                <a:solidFill>
                  <a:prstClr val="black">
                    <a:tint val="75000"/>
                  </a:prstClr>
                </a:solidFill>
              </a:rPr>
              <a:pPr>
                <a:defRPr/>
              </a:pPr>
              <a:t>15.10.2024</a:t>
            </a:fld>
            <a:endParaRPr lang="ru-RU" dirty="0">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9A06B163-F42F-4558-B02B-D3FE90136147}" type="slidenum">
              <a:rPr lang="ru-RU" smtClean="0">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2749475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atin typeface="Arial" panose="020B0604020202020204" pitchFamily="34" charset="0"/>
              </a:defRPr>
            </a:lvl1pPr>
          </a:lstStyle>
          <a:p>
            <a:r>
              <a:rPr lang="ru-RU" dirty="0"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10"/>
          </p:nvPr>
        </p:nvSpPr>
        <p:spPr/>
        <p:txBody>
          <a:bodyPr/>
          <a:lstStyle>
            <a:lvl1pPr>
              <a:defRPr>
                <a:latin typeface="Arial" panose="020B0604020202020204" pitchFamily="34" charset="0"/>
              </a:defRPr>
            </a:lvl1pPr>
          </a:lstStyle>
          <a:p>
            <a:pPr>
              <a:defRPr/>
            </a:pPr>
            <a:fld id="{281FC007-62DD-4C48-A11C-D4621505004A}" type="datetime1">
              <a:rPr lang="ru-RU" smtClean="0">
                <a:solidFill>
                  <a:prstClr val="black">
                    <a:tint val="75000"/>
                  </a:prstClr>
                </a:solidFill>
              </a:rPr>
              <a:pPr>
                <a:defRPr/>
              </a:pPr>
              <a:t>15.10.2024</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C3EC4B0C-5B1C-4D2D-BC6C-401DA1BA2BEF}" type="slidenum">
              <a:rPr lang="ru-RU" smtClean="0">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3887647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41502" y="274702"/>
            <a:ext cx="2743914" cy="5852880"/>
          </a:xfrm>
        </p:spPr>
        <p:txBody>
          <a:bodyPr vert="eaVert"/>
          <a:lstStyle>
            <a:lvl1pPr>
              <a:defRPr>
                <a:latin typeface="Arial" panose="020B0604020202020204" pitchFamily="34" charset="0"/>
              </a:defRPr>
            </a:lvl1pPr>
          </a:lstStyle>
          <a:p>
            <a:r>
              <a:rPr lang="ru-RU" dirty="0" smtClean="0"/>
              <a:t>Образец заголовка</a:t>
            </a:r>
            <a:endParaRPr lang="ru-RU" dirty="0"/>
          </a:p>
        </p:txBody>
      </p:sp>
      <p:sp>
        <p:nvSpPr>
          <p:cNvPr id="3" name="Вертикальный текст 2"/>
          <p:cNvSpPr>
            <a:spLocks noGrp="1"/>
          </p:cNvSpPr>
          <p:nvPr>
            <p:ph type="body" orient="vert" idx="1"/>
          </p:nvPr>
        </p:nvSpPr>
        <p:spPr>
          <a:xfrm>
            <a:off x="609759" y="274702"/>
            <a:ext cx="8028490" cy="5852880"/>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10"/>
          </p:nvPr>
        </p:nvSpPr>
        <p:spPr/>
        <p:txBody>
          <a:bodyPr/>
          <a:lstStyle>
            <a:lvl1pPr>
              <a:defRPr>
                <a:latin typeface="Arial" panose="020B0604020202020204" pitchFamily="34" charset="0"/>
              </a:defRPr>
            </a:lvl1pPr>
          </a:lstStyle>
          <a:p>
            <a:pPr>
              <a:defRPr/>
            </a:pPr>
            <a:fld id="{01F6F183-4938-4189-BC2F-DDEF20BCF1E7}" type="datetime1">
              <a:rPr lang="ru-RU" smtClean="0">
                <a:solidFill>
                  <a:prstClr val="black">
                    <a:tint val="75000"/>
                  </a:prstClr>
                </a:solidFill>
              </a:rPr>
              <a:pPr>
                <a:defRPr/>
              </a:pPr>
              <a:t>15.10.2024</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AF7BA8B8-A5A1-467E-AAA9-A273952E328D}" type="slidenum">
              <a:rPr lang="ru-RU" smtClean="0">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3204454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759" y="274701"/>
            <a:ext cx="10975658" cy="1143465"/>
          </a:xfrm>
          <a:prstGeom prst="rect">
            <a:avLst/>
          </a:prstGeom>
        </p:spPr>
        <p:txBody>
          <a:bodyPr/>
          <a:lstStyle/>
          <a:p>
            <a:r>
              <a:rPr lang="ru-RU" smtClean="0"/>
              <a:t>Образец заголовка</a:t>
            </a:r>
            <a:endParaRPr lang="ru-RU"/>
          </a:p>
        </p:txBody>
      </p:sp>
      <p:sp>
        <p:nvSpPr>
          <p:cNvPr id="3" name="Дата 2"/>
          <p:cNvSpPr>
            <a:spLocks noGrp="1"/>
          </p:cNvSpPr>
          <p:nvPr>
            <p:ph type="dt" idx="10"/>
          </p:nvPr>
        </p:nvSpPr>
        <p:spPr>
          <a:xfrm>
            <a:off x="609759" y="6357834"/>
            <a:ext cx="2845541" cy="365285"/>
          </a:xfrm>
          <a:prstGeom prst="rect">
            <a:avLst/>
          </a:prstGeom>
        </p:spPr>
        <p:txBody>
          <a:bodyPr/>
          <a:lstStyle/>
          <a:p>
            <a:fld id="{3FDD9A6E-8355-419B-82AF-3FA54598B688}" type="datetime1">
              <a:rPr lang="ru-RU" smtClean="0">
                <a:solidFill>
                  <a:prstClr val="black">
                    <a:tint val="75000"/>
                  </a:prstClr>
                </a:solidFill>
              </a:rPr>
              <a:pPr/>
              <a:t>15.10.2024</a:t>
            </a:fld>
            <a:endParaRPr lang="ru-RU">
              <a:solidFill>
                <a:prstClr val="black">
                  <a:tint val="75000"/>
                </a:prstClr>
              </a:solidFill>
            </a:endParaRPr>
          </a:p>
        </p:txBody>
      </p:sp>
      <p:sp>
        <p:nvSpPr>
          <p:cNvPr id="4" name="Нижний колонтитул 3"/>
          <p:cNvSpPr>
            <a:spLocks noGrp="1"/>
          </p:cNvSpPr>
          <p:nvPr>
            <p:ph type="ftr" idx="11"/>
          </p:nvPr>
        </p:nvSpPr>
        <p:spPr>
          <a:xfrm>
            <a:off x="4166685" y="6357834"/>
            <a:ext cx="3861805" cy="365285"/>
          </a:xfrm>
          <a:prstGeom prst="rect">
            <a:avLst/>
          </a:prstGeom>
        </p:spPr>
        <p:txBody>
          <a:bodyPr/>
          <a:lstStyle/>
          <a:p>
            <a:endParaRPr lang="ru-RU">
              <a:solidFill>
                <a:prstClr val="black">
                  <a:tint val="75000"/>
                </a:prstClr>
              </a:solidFill>
            </a:endParaRPr>
          </a:p>
        </p:txBody>
      </p:sp>
      <p:sp>
        <p:nvSpPr>
          <p:cNvPr id="5" name="Номер слайда 4"/>
          <p:cNvSpPr>
            <a:spLocks noGrp="1"/>
          </p:cNvSpPr>
          <p:nvPr>
            <p:ph type="sldNum" idx="12"/>
          </p:nvPr>
        </p:nvSpPr>
        <p:spPr>
          <a:xfrm>
            <a:off x="8739875" y="6357834"/>
            <a:ext cx="2845541" cy="365285"/>
          </a:xfrm>
          <a:prstGeom prst="rect">
            <a:avLst/>
          </a:prstGeom>
        </p:spPr>
        <p:txBody>
          <a:bodyPr/>
          <a:lstStyle/>
          <a:p>
            <a:fld id="{00000000-1234-1234-1234-123412341234}" type="slidenum">
              <a:rPr lang="ru" smtClean="0">
                <a:solidFill>
                  <a:prstClr val="black">
                    <a:tint val="75000"/>
                  </a:prstClr>
                </a:solidFill>
              </a:rPr>
              <a:pPr/>
              <a:t>‹#›</a:t>
            </a:fld>
            <a:endParaRPr lang="ru">
              <a:solidFill>
                <a:prstClr val="black">
                  <a:tint val="75000"/>
                </a:prstClr>
              </a:solidFill>
            </a:endParaRPr>
          </a:p>
        </p:txBody>
      </p:sp>
    </p:spTree>
    <p:extLst>
      <p:ext uri="{BB962C8B-B14F-4D97-AF65-F5344CB8AC3E}">
        <p14:creationId xmlns:p14="http://schemas.microsoft.com/office/powerpoint/2010/main" val="4087555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336" y="4407920"/>
            <a:ext cx="10365899" cy="1362390"/>
          </a:xfrm>
        </p:spPr>
        <p:txBody>
          <a:bodyPr anchor="t"/>
          <a:lstStyle>
            <a:lvl1pPr algn="l">
              <a:defRPr sz="4800" b="1" cap="all">
                <a:latin typeface="Arial" panose="020B0604020202020204" pitchFamily="34" charset="0"/>
              </a:defRPr>
            </a:lvl1pPr>
          </a:lstStyle>
          <a:p>
            <a:r>
              <a:rPr lang="ru-RU" smtClean="0"/>
              <a:t>Образец заголовка</a:t>
            </a:r>
            <a:endParaRPr lang="ru-RU" dirty="0"/>
          </a:p>
        </p:txBody>
      </p:sp>
      <p:sp>
        <p:nvSpPr>
          <p:cNvPr id="3" name="Текст 2"/>
          <p:cNvSpPr>
            <a:spLocks noGrp="1"/>
          </p:cNvSpPr>
          <p:nvPr>
            <p:ph type="body" idx="1"/>
          </p:nvPr>
        </p:nvSpPr>
        <p:spPr>
          <a:xfrm>
            <a:off x="963336" y="2907386"/>
            <a:ext cx="10365899" cy="1500534"/>
          </a:xfrm>
        </p:spPr>
        <p:txBody>
          <a:bodyPr anchor="b"/>
          <a:lstStyle>
            <a:lvl1pPr marL="0" indent="0">
              <a:buNone/>
              <a:defRPr sz="2400">
                <a:solidFill>
                  <a:schemeClr val="tx1">
                    <a:tint val="75000"/>
                  </a:schemeClr>
                </a:solidFill>
                <a:latin typeface="Arial" panose="020B0604020202020204" pitchFamily="34" charset="0"/>
              </a:defRPr>
            </a:lvl1pPr>
            <a:lvl2pPr marL="544316" indent="0">
              <a:buNone/>
              <a:defRPr sz="2100">
                <a:solidFill>
                  <a:schemeClr val="tx1">
                    <a:tint val="75000"/>
                  </a:schemeClr>
                </a:solidFill>
              </a:defRPr>
            </a:lvl2pPr>
            <a:lvl3pPr marL="1088631" indent="0">
              <a:buNone/>
              <a:defRPr sz="1900">
                <a:solidFill>
                  <a:schemeClr val="tx1">
                    <a:tint val="75000"/>
                  </a:schemeClr>
                </a:solidFill>
              </a:defRPr>
            </a:lvl3pPr>
            <a:lvl4pPr marL="1632947" indent="0">
              <a:buNone/>
              <a:defRPr sz="1700">
                <a:solidFill>
                  <a:schemeClr val="tx1">
                    <a:tint val="75000"/>
                  </a:schemeClr>
                </a:solidFill>
              </a:defRPr>
            </a:lvl4pPr>
            <a:lvl5pPr marL="2177261" indent="0">
              <a:buNone/>
              <a:defRPr sz="1700">
                <a:solidFill>
                  <a:schemeClr val="tx1">
                    <a:tint val="75000"/>
                  </a:schemeClr>
                </a:solidFill>
              </a:defRPr>
            </a:lvl5pPr>
            <a:lvl6pPr marL="2721578" indent="0">
              <a:buNone/>
              <a:defRPr sz="1700">
                <a:solidFill>
                  <a:schemeClr val="tx1">
                    <a:tint val="75000"/>
                  </a:schemeClr>
                </a:solidFill>
              </a:defRPr>
            </a:lvl6pPr>
            <a:lvl7pPr marL="3265892" indent="0">
              <a:buNone/>
              <a:defRPr sz="1700">
                <a:solidFill>
                  <a:schemeClr val="tx1">
                    <a:tint val="75000"/>
                  </a:schemeClr>
                </a:solidFill>
              </a:defRPr>
            </a:lvl7pPr>
            <a:lvl8pPr marL="3810207" indent="0">
              <a:buNone/>
              <a:defRPr sz="1700">
                <a:solidFill>
                  <a:schemeClr val="tx1">
                    <a:tint val="75000"/>
                  </a:schemeClr>
                </a:solidFill>
              </a:defRPr>
            </a:lvl8pPr>
            <a:lvl9pPr marL="4354523" indent="0">
              <a:buNone/>
              <a:defRPr sz="17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atin typeface="Arial" panose="020B0604020202020204" pitchFamily="34" charset="0"/>
              </a:defRPr>
            </a:lvl1pPr>
          </a:lstStyle>
          <a:p>
            <a:pPr>
              <a:defRPr/>
            </a:pPr>
            <a:fld id="{FCFA08A7-6D8D-4636-B845-1D0DFA53E4D2}" type="datetimeFigureOut">
              <a:rPr lang="ru-RU" smtClean="0"/>
              <a:pPr>
                <a:defRPr/>
              </a:pPr>
              <a:t>15.10.2024</a:t>
            </a:fld>
            <a:endParaRPr lang="ru-RU" dirty="0"/>
          </a:p>
        </p:txBody>
      </p:sp>
      <p:sp>
        <p:nvSpPr>
          <p:cNvPr id="5"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48C28155-2C58-4376-9E9F-B37F8CBA56B9}" type="slidenum">
              <a:rPr lang="ru-RU" smtClean="0"/>
              <a:pPr>
                <a:defRPr/>
              </a:pPr>
              <a:t>‹#›</a:t>
            </a:fld>
            <a:endParaRPr lang="ru-RU" dirty="0"/>
          </a:p>
        </p:txBody>
      </p:sp>
    </p:spTree>
    <p:extLst>
      <p:ext uri="{BB962C8B-B14F-4D97-AF65-F5344CB8AC3E}">
        <p14:creationId xmlns:p14="http://schemas.microsoft.com/office/powerpoint/2010/main" val="1733700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atin typeface="Arial" panose="020B0604020202020204" pitchFamily="34" charset="0"/>
              </a:defRPr>
            </a:lvl1pPr>
          </a:lstStyle>
          <a:p>
            <a:r>
              <a:rPr lang="ru-RU" smtClean="0"/>
              <a:t>Образец заголовка</a:t>
            </a:r>
            <a:endParaRPr lang="ru-RU" dirty="0"/>
          </a:p>
        </p:txBody>
      </p:sp>
      <p:sp>
        <p:nvSpPr>
          <p:cNvPr id="3" name="Объект 2"/>
          <p:cNvSpPr>
            <a:spLocks noGrp="1"/>
          </p:cNvSpPr>
          <p:nvPr>
            <p:ph sz="half" idx="1"/>
          </p:nvPr>
        </p:nvSpPr>
        <p:spPr>
          <a:xfrm>
            <a:off x="609759" y="1600573"/>
            <a:ext cx="5386202" cy="4527011"/>
          </a:xfrm>
        </p:spPr>
        <p:txBody>
          <a:bodyPr/>
          <a:lstStyle>
            <a:lvl1pPr>
              <a:defRPr sz="3300">
                <a:latin typeface="Arial" panose="020B0604020202020204" pitchFamily="34" charset="0"/>
              </a:defRPr>
            </a:lvl1pPr>
            <a:lvl2pPr>
              <a:defRPr sz="2900">
                <a:latin typeface="Arial" panose="020B0604020202020204" pitchFamily="34" charset="0"/>
              </a:defRPr>
            </a:lvl2pPr>
            <a:lvl3pPr>
              <a:defRPr sz="2400">
                <a:latin typeface="Arial" panose="020B0604020202020204" pitchFamily="34" charset="0"/>
              </a:defRPr>
            </a:lvl3pPr>
            <a:lvl4pPr>
              <a:defRPr sz="2100">
                <a:latin typeface="Arial" panose="020B0604020202020204" pitchFamily="34" charset="0"/>
              </a:defRPr>
            </a:lvl4pPr>
            <a:lvl5pPr>
              <a:defRPr sz="2100">
                <a:latin typeface="Arial" panose="020B0604020202020204" pitchFamily="34" charset="0"/>
              </a:defRPr>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99214" y="1600573"/>
            <a:ext cx="5386202" cy="4527011"/>
          </a:xfrm>
        </p:spPr>
        <p:txBody>
          <a:bodyPr/>
          <a:lstStyle>
            <a:lvl1pPr>
              <a:defRPr sz="3300">
                <a:latin typeface="Arial" panose="020B0604020202020204" pitchFamily="34" charset="0"/>
              </a:defRPr>
            </a:lvl1pPr>
            <a:lvl2pPr>
              <a:defRPr sz="2900">
                <a:latin typeface="Arial" panose="020B0604020202020204" pitchFamily="34" charset="0"/>
              </a:defRPr>
            </a:lvl2pPr>
            <a:lvl3pPr>
              <a:defRPr sz="2400">
                <a:latin typeface="Arial" panose="020B0604020202020204" pitchFamily="34" charset="0"/>
              </a:defRPr>
            </a:lvl3pPr>
            <a:lvl4pPr>
              <a:defRPr sz="2100">
                <a:latin typeface="Arial" panose="020B0604020202020204" pitchFamily="34" charset="0"/>
              </a:defRPr>
            </a:lvl4pPr>
            <a:lvl5pPr>
              <a:defRPr sz="2100">
                <a:latin typeface="Arial" panose="020B0604020202020204" pitchFamily="34" charset="0"/>
              </a:defRPr>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3"/>
          <p:cNvSpPr>
            <a:spLocks noGrp="1"/>
          </p:cNvSpPr>
          <p:nvPr>
            <p:ph type="dt" sz="half" idx="10"/>
          </p:nvPr>
        </p:nvSpPr>
        <p:spPr/>
        <p:txBody>
          <a:bodyPr/>
          <a:lstStyle>
            <a:lvl1pPr>
              <a:defRPr>
                <a:latin typeface="Arial" panose="020B0604020202020204" pitchFamily="34" charset="0"/>
              </a:defRPr>
            </a:lvl1pPr>
          </a:lstStyle>
          <a:p>
            <a:pPr>
              <a:defRPr/>
            </a:pPr>
            <a:fld id="{E54BAC78-499E-4754-9BE2-C1A52414E014}" type="datetimeFigureOut">
              <a:rPr lang="ru-RU" smtClean="0"/>
              <a:pPr>
                <a:defRPr/>
              </a:pPr>
              <a:t>15.10.2024</a:t>
            </a:fld>
            <a:endParaRPr lang="ru-RU" dirty="0"/>
          </a:p>
        </p:txBody>
      </p:sp>
      <p:sp>
        <p:nvSpPr>
          <p:cNvPr id="6"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p>
        </p:txBody>
      </p:sp>
      <p:sp>
        <p:nvSpPr>
          <p:cNvPr id="7"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437A2EFB-B466-4B93-8DD8-6B8D17B459BB}" type="slidenum">
              <a:rPr lang="ru-RU" smtClean="0"/>
              <a:pPr>
                <a:defRPr/>
              </a:pPr>
              <a:t>‹#›</a:t>
            </a:fld>
            <a:endParaRPr lang="ru-RU" dirty="0"/>
          </a:p>
        </p:txBody>
      </p:sp>
    </p:spTree>
    <p:extLst>
      <p:ext uri="{BB962C8B-B14F-4D97-AF65-F5344CB8AC3E}">
        <p14:creationId xmlns:p14="http://schemas.microsoft.com/office/powerpoint/2010/main" val="2152306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atin typeface="Arial" panose="020B0604020202020204" pitchFamily="34" charset="0"/>
              </a:defRPr>
            </a:lvl1pPr>
          </a:lstStyle>
          <a:p>
            <a:r>
              <a:rPr lang="ru-RU" smtClean="0"/>
              <a:t>Образец заголовка</a:t>
            </a:r>
            <a:endParaRPr lang="ru-RU" dirty="0"/>
          </a:p>
        </p:txBody>
      </p:sp>
      <p:sp>
        <p:nvSpPr>
          <p:cNvPr id="3" name="Текст 2"/>
          <p:cNvSpPr>
            <a:spLocks noGrp="1"/>
          </p:cNvSpPr>
          <p:nvPr>
            <p:ph type="body" idx="1"/>
          </p:nvPr>
        </p:nvSpPr>
        <p:spPr>
          <a:xfrm>
            <a:off x="609759" y="1535471"/>
            <a:ext cx="5388320" cy="639909"/>
          </a:xfrm>
        </p:spPr>
        <p:txBody>
          <a:bodyPr anchor="b"/>
          <a:lstStyle>
            <a:lvl1pPr marL="0" indent="0">
              <a:buNone/>
              <a:defRPr sz="2900" b="1">
                <a:latin typeface="Arial" panose="020B0604020202020204" pitchFamily="34" charset="0"/>
              </a:defRPr>
            </a:lvl1pPr>
            <a:lvl2pPr marL="544316" indent="0">
              <a:buNone/>
              <a:defRPr sz="2400" b="1"/>
            </a:lvl2pPr>
            <a:lvl3pPr marL="1088631" indent="0">
              <a:buNone/>
              <a:defRPr sz="2100" b="1"/>
            </a:lvl3pPr>
            <a:lvl4pPr marL="1632947" indent="0">
              <a:buNone/>
              <a:defRPr sz="1900" b="1"/>
            </a:lvl4pPr>
            <a:lvl5pPr marL="2177261" indent="0">
              <a:buNone/>
              <a:defRPr sz="1900" b="1"/>
            </a:lvl5pPr>
            <a:lvl6pPr marL="2721578" indent="0">
              <a:buNone/>
              <a:defRPr sz="1900" b="1"/>
            </a:lvl6pPr>
            <a:lvl7pPr marL="3265892" indent="0">
              <a:buNone/>
              <a:defRPr sz="1900" b="1"/>
            </a:lvl7pPr>
            <a:lvl8pPr marL="3810207" indent="0">
              <a:buNone/>
              <a:defRPr sz="1900" b="1"/>
            </a:lvl8pPr>
            <a:lvl9pPr marL="4354523" indent="0">
              <a:buNone/>
              <a:defRPr sz="1900" b="1"/>
            </a:lvl9pPr>
          </a:lstStyle>
          <a:p>
            <a:pPr lvl="0"/>
            <a:r>
              <a:rPr lang="ru-RU" smtClean="0"/>
              <a:t>Образец текста</a:t>
            </a:r>
          </a:p>
        </p:txBody>
      </p:sp>
      <p:sp>
        <p:nvSpPr>
          <p:cNvPr id="4" name="Объект 3"/>
          <p:cNvSpPr>
            <a:spLocks noGrp="1"/>
          </p:cNvSpPr>
          <p:nvPr>
            <p:ph sz="half" idx="2"/>
          </p:nvPr>
        </p:nvSpPr>
        <p:spPr>
          <a:xfrm>
            <a:off x="609759" y="2175381"/>
            <a:ext cx="5388320" cy="3952203"/>
          </a:xfrm>
        </p:spPr>
        <p:txBody>
          <a:bodyPr/>
          <a:lstStyle>
            <a:lvl1pPr>
              <a:defRPr sz="2900">
                <a:latin typeface="Arial" panose="020B0604020202020204" pitchFamily="34" charset="0"/>
              </a:defRPr>
            </a:lvl1pPr>
            <a:lvl2pPr>
              <a:defRPr sz="2400">
                <a:latin typeface="Arial" panose="020B0604020202020204" pitchFamily="34" charset="0"/>
              </a:defRPr>
            </a:lvl2pPr>
            <a:lvl3pPr>
              <a:defRPr sz="2100">
                <a:latin typeface="Arial" panose="020B0604020202020204" pitchFamily="34" charset="0"/>
              </a:defRPr>
            </a:lvl3pPr>
            <a:lvl4pPr>
              <a:defRPr sz="1900">
                <a:latin typeface="Arial" panose="020B0604020202020204" pitchFamily="34" charset="0"/>
              </a:defRPr>
            </a:lvl4pPr>
            <a:lvl5pPr>
              <a:defRPr sz="1900">
                <a:latin typeface="Arial" panose="020B0604020202020204" pitchFamily="34" charset="0"/>
              </a:defRPr>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6194983" y="1535471"/>
            <a:ext cx="5390437" cy="639909"/>
          </a:xfrm>
        </p:spPr>
        <p:txBody>
          <a:bodyPr anchor="b"/>
          <a:lstStyle>
            <a:lvl1pPr marL="0" indent="0">
              <a:buNone/>
              <a:defRPr sz="2900" b="1">
                <a:latin typeface="Arial" panose="020B0604020202020204" pitchFamily="34" charset="0"/>
              </a:defRPr>
            </a:lvl1pPr>
            <a:lvl2pPr marL="544316" indent="0">
              <a:buNone/>
              <a:defRPr sz="2400" b="1"/>
            </a:lvl2pPr>
            <a:lvl3pPr marL="1088631" indent="0">
              <a:buNone/>
              <a:defRPr sz="2100" b="1"/>
            </a:lvl3pPr>
            <a:lvl4pPr marL="1632947" indent="0">
              <a:buNone/>
              <a:defRPr sz="1900" b="1"/>
            </a:lvl4pPr>
            <a:lvl5pPr marL="2177261" indent="0">
              <a:buNone/>
              <a:defRPr sz="1900" b="1"/>
            </a:lvl5pPr>
            <a:lvl6pPr marL="2721578" indent="0">
              <a:buNone/>
              <a:defRPr sz="1900" b="1"/>
            </a:lvl6pPr>
            <a:lvl7pPr marL="3265892" indent="0">
              <a:buNone/>
              <a:defRPr sz="1900" b="1"/>
            </a:lvl7pPr>
            <a:lvl8pPr marL="3810207" indent="0">
              <a:buNone/>
              <a:defRPr sz="1900" b="1"/>
            </a:lvl8pPr>
            <a:lvl9pPr marL="4354523" indent="0">
              <a:buNone/>
              <a:defRPr sz="1900" b="1"/>
            </a:lvl9pPr>
          </a:lstStyle>
          <a:p>
            <a:pPr lvl="0"/>
            <a:r>
              <a:rPr lang="ru-RU" smtClean="0"/>
              <a:t>Образец текста</a:t>
            </a:r>
          </a:p>
        </p:txBody>
      </p:sp>
      <p:sp>
        <p:nvSpPr>
          <p:cNvPr id="6" name="Объект 5"/>
          <p:cNvSpPr>
            <a:spLocks noGrp="1"/>
          </p:cNvSpPr>
          <p:nvPr>
            <p:ph sz="quarter" idx="4"/>
          </p:nvPr>
        </p:nvSpPr>
        <p:spPr>
          <a:xfrm>
            <a:off x="6194983" y="2175381"/>
            <a:ext cx="5390437" cy="3952203"/>
          </a:xfrm>
        </p:spPr>
        <p:txBody>
          <a:bodyPr/>
          <a:lstStyle>
            <a:lvl1pPr>
              <a:defRPr sz="2900">
                <a:latin typeface="Arial" panose="020B0604020202020204" pitchFamily="34" charset="0"/>
              </a:defRPr>
            </a:lvl1pPr>
            <a:lvl2pPr>
              <a:defRPr sz="2400">
                <a:latin typeface="Arial" panose="020B0604020202020204" pitchFamily="34" charset="0"/>
              </a:defRPr>
            </a:lvl2pPr>
            <a:lvl3pPr>
              <a:defRPr sz="2100">
                <a:latin typeface="Arial" panose="020B0604020202020204" pitchFamily="34" charset="0"/>
              </a:defRPr>
            </a:lvl3pPr>
            <a:lvl4pPr>
              <a:defRPr sz="1900">
                <a:latin typeface="Arial" panose="020B0604020202020204" pitchFamily="34" charset="0"/>
              </a:defRPr>
            </a:lvl4pPr>
            <a:lvl5pPr>
              <a:defRPr sz="1900">
                <a:latin typeface="Arial" panose="020B0604020202020204" pitchFamily="34" charset="0"/>
              </a:defRPr>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3"/>
          <p:cNvSpPr>
            <a:spLocks noGrp="1"/>
          </p:cNvSpPr>
          <p:nvPr>
            <p:ph type="dt" sz="half" idx="10"/>
          </p:nvPr>
        </p:nvSpPr>
        <p:spPr/>
        <p:txBody>
          <a:bodyPr/>
          <a:lstStyle>
            <a:lvl1pPr>
              <a:defRPr>
                <a:latin typeface="Arial" panose="020B0604020202020204" pitchFamily="34" charset="0"/>
              </a:defRPr>
            </a:lvl1pPr>
          </a:lstStyle>
          <a:p>
            <a:pPr>
              <a:defRPr/>
            </a:pPr>
            <a:fld id="{D424C26A-1E1C-41A3-A314-EDA5E0868D12}" type="datetimeFigureOut">
              <a:rPr lang="ru-RU" smtClean="0"/>
              <a:pPr>
                <a:defRPr/>
              </a:pPr>
              <a:t>15.10.2024</a:t>
            </a:fld>
            <a:endParaRPr lang="ru-RU" dirty="0"/>
          </a:p>
        </p:txBody>
      </p:sp>
      <p:sp>
        <p:nvSpPr>
          <p:cNvPr id="8"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p>
        </p:txBody>
      </p:sp>
      <p:sp>
        <p:nvSpPr>
          <p:cNvPr id="9"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5BB2DFC3-A927-4FD5-998D-5FEF529FDCD1}" type="slidenum">
              <a:rPr lang="ru-RU" smtClean="0"/>
              <a:pPr>
                <a:defRPr/>
              </a:pPr>
              <a:t>‹#›</a:t>
            </a:fld>
            <a:endParaRPr lang="ru-RU" dirty="0"/>
          </a:p>
        </p:txBody>
      </p:sp>
    </p:spTree>
    <p:extLst>
      <p:ext uri="{BB962C8B-B14F-4D97-AF65-F5344CB8AC3E}">
        <p14:creationId xmlns:p14="http://schemas.microsoft.com/office/powerpoint/2010/main" val="1774818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atin typeface="Arial" panose="020B0604020202020204" pitchFamily="34" charset="0"/>
              </a:defRPr>
            </a:lvl1pPr>
          </a:lstStyle>
          <a:p>
            <a:r>
              <a:rPr lang="ru-RU" smtClean="0"/>
              <a:t>Образец заголовка</a:t>
            </a:r>
            <a:endParaRPr lang="ru-RU" dirty="0"/>
          </a:p>
        </p:txBody>
      </p:sp>
      <p:sp>
        <p:nvSpPr>
          <p:cNvPr id="3" name="Дата 3"/>
          <p:cNvSpPr>
            <a:spLocks noGrp="1"/>
          </p:cNvSpPr>
          <p:nvPr>
            <p:ph type="dt" sz="half" idx="10"/>
          </p:nvPr>
        </p:nvSpPr>
        <p:spPr/>
        <p:txBody>
          <a:bodyPr/>
          <a:lstStyle>
            <a:lvl1pPr>
              <a:defRPr>
                <a:latin typeface="Arial" panose="020B0604020202020204" pitchFamily="34" charset="0"/>
              </a:defRPr>
            </a:lvl1pPr>
          </a:lstStyle>
          <a:p>
            <a:pPr>
              <a:defRPr/>
            </a:pPr>
            <a:fld id="{639B0D98-2D5B-4524-9224-D9A7BCD26BEC}" type="datetimeFigureOut">
              <a:rPr lang="ru-RU" smtClean="0"/>
              <a:pPr>
                <a:defRPr/>
              </a:pPr>
              <a:t>15.10.2024</a:t>
            </a:fld>
            <a:endParaRPr lang="ru-RU" dirty="0"/>
          </a:p>
        </p:txBody>
      </p:sp>
      <p:sp>
        <p:nvSpPr>
          <p:cNvPr id="4"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p>
        </p:txBody>
      </p:sp>
      <p:sp>
        <p:nvSpPr>
          <p:cNvPr id="5"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345E66FA-4276-447F-A3C7-9121683CB179}" type="slidenum">
              <a:rPr lang="ru-RU" smtClean="0"/>
              <a:pPr>
                <a:defRPr/>
              </a:pPr>
              <a:t>‹#›</a:t>
            </a:fld>
            <a:endParaRPr lang="ru-RU" dirty="0"/>
          </a:p>
        </p:txBody>
      </p:sp>
    </p:spTree>
    <p:extLst>
      <p:ext uri="{BB962C8B-B14F-4D97-AF65-F5344CB8AC3E}">
        <p14:creationId xmlns:p14="http://schemas.microsoft.com/office/powerpoint/2010/main" val="1645614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atin typeface="Arial" panose="020B0604020202020204" pitchFamily="34" charset="0"/>
              </a:defRPr>
            </a:lvl1pPr>
          </a:lstStyle>
          <a:p>
            <a:pPr>
              <a:defRPr/>
            </a:pPr>
            <a:fld id="{6ED89B3A-27FE-46A5-93A2-569807B47623}" type="datetimeFigureOut">
              <a:rPr lang="ru-RU" smtClean="0"/>
              <a:pPr>
                <a:defRPr/>
              </a:pPr>
              <a:t>15.10.2024</a:t>
            </a:fld>
            <a:endParaRPr lang="ru-RU" dirty="0"/>
          </a:p>
        </p:txBody>
      </p:sp>
      <p:sp>
        <p:nvSpPr>
          <p:cNvPr id="3"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p>
        </p:txBody>
      </p:sp>
      <p:sp>
        <p:nvSpPr>
          <p:cNvPr id="4"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148ECE58-DD8F-41A7-82C0-941C977FA5B8}" type="slidenum">
              <a:rPr lang="ru-RU" smtClean="0"/>
              <a:pPr>
                <a:defRPr/>
              </a:pPr>
              <a:t>‹#›</a:t>
            </a:fld>
            <a:endParaRPr lang="ru-RU" dirty="0"/>
          </a:p>
        </p:txBody>
      </p:sp>
    </p:spTree>
    <p:extLst>
      <p:ext uri="{BB962C8B-B14F-4D97-AF65-F5344CB8AC3E}">
        <p14:creationId xmlns:p14="http://schemas.microsoft.com/office/powerpoint/2010/main" val="534445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762" y="273116"/>
            <a:ext cx="4012129" cy="1162318"/>
          </a:xfrm>
        </p:spPr>
        <p:txBody>
          <a:bodyPr anchor="b"/>
          <a:lstStyle>
            <a:lvl1pPr algn="l">
              <a:defRPr sz="2400" b="1">
                <a:latin typeface="Arial" panose="020B0604020202020204" pitchFamily="34" charset="0"/>
              </a:defRPr>
            </a:lvl1pPr>
          </a:lstStyle>
          <a:p>
            <a:r>
              <a:rPr lang="ru-RU" smtClean="0"/>
              <a:t>Образец заголовка</a:t>
            </a:r>
            <a:endParaRPr lang="ru-RU" dirty="0"/>
          </a:p>
        </p:txBody>
      </p:sp>
      <p:sp>
        <p:nvSpPr>
          <p:cNvPr id="3" name="Объект 2"/>
          <p:cNvSpPr>
            <a:spLocks noGrp="1"/>
          </p:cNvSpPr>
          <p:nvPr>
            <p:ph idx="1"/>
          </p:nvPr>
        </p:nvSpPr>
        <p:spPr>
          <a:xfrm>
            <a:off x="4767974" y="273116"/>
            <a:ext cx="6817442" cy="5854469"/>
          </a:xfrm>
        </p:spPr>
        <p:txBody>
          <a:bodyPr/>
          <a:lstStyle>
            <a:lvl1pPr>
              <a:defRPr sz="3700">
                <a:latin typeface="Arial" panose="020B0604020202020204" pitchFamily="34" charset="0"/>
              </a:defRPr>
            </a:lvl1pPr>
            <a:lvl2pPr>
              <a:defRPr sz="3300">
                <a:latin typeface="Arial" panose="020B0604020202020204" pitchFamily="34" charset="0"/>
              </a:defRPr>
            </a:lvl2pPr>
            <a:lvl3pPr>
              <a:defRPr sz="2900">
                <a:latin typeface="Arial" panose="020B0604020202020204" pitchFamily="34" charset="0"/>
              </a:defRPr>
            </a:lvl3pPr>
            <a:lvl4pPr>
              <a:defRPr sz="2400">
                <a:latin typeface="Arial" panose="020B0604020202020204" pitchFamily="34" charset="0"/>
              </a:defRPr>
            </a:lvl4pPr>
            <a:lvl5pPr>
              <a:defRPr sz="2400">
                <a:latin typeface="Arial" panose="020B0604020202020204" pitchFamily="34" charset="0"/>
              </a:defRPr>
            </a:lvl5pPr>
            <a:lvl6pPr>
              <a:defRPr sz="2400"/>
            </a:lvl6pPr>
            <a:lvl7pPr>
              <a:defRPr sz="2400"/>
            </a:lvl7pPr>
            <a:lvl8pPr>
              <a:defRPr sz="2400"/>
            </a:lvl8pPr>
            <a:lvl9pPr>
              <a:defRPr sz="2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762" y="1435436"/>
            <a:ext cx="4012129" cy="4692149"/>
          </a:xfrm>
        </p:spPr>
        <p:txBody>
          <a:bodyPr/>
          <a:lstStyle>
            <a:lvl1pPr marL="0" indent="0">
              <a:buNone/>
              <a:defRPr sz="1700">
                <a:latin typeface="Arial" panose="020B0604020202020204" pitchFamily="34" charset="0"/>
              </a:defRPr>
            </a:lvl1pPr>
            <a:lvl2pPr marL="544316" indent="0">
              <a:buNone/>
              <a:defRPr sz="1300"/>
            </a:lvl2pPr>
            <a:lvl3pPr marL="1088631" indent="0">
              <a:buNone/>
              <a:defRPr sz="1200"/>
            </a:lvl3pPr>
            <a:lvl4pPr marL="1632947" indent="0">
              <a:buNone/>
              <a:defRPr sz="1100"/>
            </a:lvl4pPr>
            <a:lvl5pPr marL="2177261" indent="0">
              <a:buNone/>
              <a:defRPr sz="1100"/>
            </a:lvl5pPr>
            <a:lvl6pPr marL="2721578" indent="0">
              <a:buNone/>
              <a:defRPr sz="1100"/>
            </a:lvl6pPr>
            <a:lvl7pPr marL="3265892" indent="0">
              <a:buNone/>
              <a:defRPr sz="1100"/>
            </a:lvl7pPr>
            <a:lvl8pPr marL="3810207" indent="0">
              <a:buNone/>
              <a:defRPr sz="1100"/>
            </a:lvl8pPr>
            <a:lvl9pPr marL="4354523" indent="0">
              <a:buNone/>
              <a:defRPr sz="1100"/>
            </a:lvl9pPr>
          </a:lstStyle>
          <a:p>
            <a:pPr lvl="0"/>
            <a:r>
              <a:rPr lang="ru-RU" smtClean="0"/>
              <a:t>Образец текста</a:t>
            </a:r>
          </a:p>
        </p:txBody>
      </p:sp>
      <p:sp>
        <p:nvSpPr>
          <p:cNvPr id="5" name="Дата 3"/>
          <p:cNvSpPr>
            <a:spLocks noGrp="1"/>
          </p:cNvSpPr>
          <p:nvPr>
            <p:ph type="dt" sz="half" idx="10"/>
          </p:nvPr>
        </p:nvSpPr>
        <p:spPr/>
        <p:txBody>
          <a:bodyPr/>
          <a:lstStyle>
            <a:lvl1pPr>
              <a:defRPr>
                <a:latin typeface="Arial" panose="020B0604020202020204" pitchFamily="34" charset="0"/>
              </a:defRPr>
            </a:lvl1pPr>
          </a:lstStyle>
          <a:p>
            <a:pPr>
              <a:defRPr/>
            </a:pPr>
            <a:fld id="{19B5A4E6-C319-40D8-A013-ADC9CE5F6C7E}" type="datetimeFigureOut">
              <a:rPr lang="ru-RU" smtClean="0"/>
              <a:pPr>
                <a:defRPr/>
              </a:pPr>
              <a:t>15.10.2024</a:t>
            </a:fld>
            <a:endParaRPr lang="ru-RU" dirty="0"/>
          </a:p>
        </p:txBody>
      </p:sp>
      <p:sp>
        <p:nvSpPr>
          <p:cNvPr id="6"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p>
        </p:txBody>
      </p:sp>
      <p:sp>
        <p:nvSpPr>
          <p:cNvPr id="7"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3D6671D5-AFD1-4600-87B8-EC0E16363BA0}" type="slidenum">
              <a:rPr lang="ru-RU" smtClean="0"/>
              <a:pPr>
                <a:defRPr/>
              </a:pPr>
              <a:t>‹#›</a:t>
            </a:fld>
            <a:endParaRPr lang="ru-RU" dirty="0"/>
          </a:p>
        </p:txBody>
      </p:sp>
    </p:spTree>
    <p:extLst>
      <p:ext uri="{BB962C8B-B14F-4D97-AF65-F5344CB8AC3E}">
        <p14:creationId xmlns:p14="http://schemas.microsoft.com/office/powerpoint/2010/main" val="3660577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90341" y="4801715"/>
            <a:ext cx="7317105" cy="566869"/>
          </a:xfrm>
        </p:spPr>
        <p:txBody>
          <a:bodyPr anchor="b"/>
          <a:lstStyle>
            <a:lvl1pPr algn="l">
              <a:defRPr sz="2400" b="1">
                <a:latin typeface="Arial" panose="020B0604020202020204" pitchFamily="34" charset="0"/>
              </a:defRPr>
            </a:lvl1pPr>
          </a:lstStyle>
          <a:p>
            <a:r>
              <a:rPr lang="ru-RU" smtClean="0"/>
              <a:t>Образец заголовка</a:t>
            </a:r>
            <a:endParaRPr lang="ru-RU" dirty="0"/>
          </a:p>
        </p:txBody>
      </p:sp>
      <p:sp>
        <p:nvSpPr>
          <p:cNvPr id="3" name="Рисунок 2"/>
          <p:cNvSpPr>
            <a:spLocks noGrp="1"/>
          </p:cNvSpPr>
          <p:nvPr>
            <p:ph type="pic" idx="1"/>
          </p:nvPr>
        </p:nvSpPr>
        <p:spPr>
          <a:xfrm>
            <a:off x="2390341" y="612919"/>
            <a:ext cx="7317105" cy="4115753"/>
          </a:xfrm>
        </p:spPr>
        <p:txBody>
          <a:bodyPr rtlCol="0">
            <a:normAutofit/>
          </a:bodyPr>
          <a:lstStyle>
            <a:lvl1pPr marL="0" indent="0">
              <a:buNone/>
              <a:defRPr sz="3700">
                <a:latin typeface="Arial" panose="020B0604020202020204" pitchFamily="34" charset="0"/>
              </a:defRPr>
            </a:lvl1pPr>
            <a:lvl2pPr marL="544316" indent="0">
              <a:buNone/>
              <a:defRPr sz="3300"/>
            </a:lvl2pPr>
            <a:lvl3pPr marL="1088631" indent="0">
              <a:buNone/>
              <a:defRPr sz="2900"/>
            </a:lvl3pPr>
            <a:lvl4pPr marL="1632947" indent="0">
              <a:buNone/>
              <a:defRPr sz="2400"/>
            </a:lvl4pPr>
            <a:lvl5pPr marL="2177261" indent="0">
              <a:buNone/>
              <a:defRPr sz="2400"/>
            </a:lvl5pPr>
            <a:lvl6pPr marL="2721578" indent="0">
              <a:buNone/>
              <a:defRPr sz="2400"/>
            </a:lvl6pPr>
            <a:lvl7pPr marL="3265892" indent="0">
              <a:buNone/>
              <a:defRPr sz="2400"/>
            </a:lvl7pPr>
            <a:lvl8pPr marL="3810207" indent="0">
              <a:buNone/>
              <a:defRPr sz="2400"/>
            </a:lvl8pPr>
            <a:lvl9pPr marL="4354523" indent="0">
              <a:buNone/>
              <a:defRPr sz="2400"/>
            </a:lvl9pPr>
          </a:lstStyle>
          <a:p>
            <a:pPr lvl="0"/>
            <a:r>
              <a:rPr lang="ru-RU" noProof="0" smtClean="0"/>
              <a:t>Вставка рисунка</a:t>
            </a:r>
            <a:endParaRPr lang="ru-RU" noProof="0" dirty="0"/>
          </a:p>
        </p:txBody>
      </p:sp>
      <p:sp>
        <p:nvSpPr>
          <p:cNvPr id="4" name="Текст 3"/>
          <p:cNvSpPr>
            <a:spLocks noGrp="1"/>
          </p:cNvSpPr>
          <p:nvPr>
            <p:ph type="body" sz="half" idx="2"/>
          </p:nvPr>
        </p:nvSpPr>
        <p:spPr>
          <a:xfrm>
            <a:off x="2390341" y="5368581"/>
            <a:ext cx="7317105" cy="805048"/>
          </a:xfrm>
        </p:spPr>
        <p:txBody>
          <a:bodyPr/>
          <a:lstStyle>
            <a:lvl1pPr marL="0" indent="0">
              <a:buNone/>
              <a:defRPr sz="1700">
                <a:latin typeface="Arial" panose="020B0604020202020204" pitchFamily="34" charset="0"/>
              </a:defRPr>
            </a:lvl1pPr>
            <a:lvl2pPr marL="544316" indent="0">
              <a:buNone/>
              <a:defRPr sz="1300"/>
            </a:lvl2pPr>
            <a:lvl3pPr marL="1088631" indent="0">
              <a:buNone/>
              <a:defRPr sz="1200"/>
            </a:lvl3pPr>
            <a:lvl4pPr marL="1632947" indent="0">
              <a:buNone/>
              <a:defRPr sz="1100"/>
            </a:lvl4pPr>
            <a:lvl5pPr marL="2177261" indent="0">
              <a:buNone/>
              <a:defRPr sz="1100"/>
            </a:lvl5pPr>
            <a:lvl6pPr marL="2721578" indent="0">
              <a:buNone/>
              <a:defRPr sz="1100"/>
            </a:lvl6pPr>
            <a:lvl7pPr marL="3265892" indent="0">
              <a:buNone/>
              <a:defRPr sz="1100"/>
            </a:lvl7pPr>
            <a:lvl8pPr marL="3810207" indent="0">
              <a:buNone/>
              <a:defRPr sz="1100"/>
            </a:lvl8pPr>
            <a:lvl9pPr marL="4354523" indent="0">
              <a:buNone/>
              <a:defRPr sz="1100"/>
            </a:lvl9pPr>
          </a:lstStyle>
          <a:p>
            <a:pPr lvl="0"/>
            <a:r>
              <a:rPr lang="ru-RU" smtClean="0"/>
              <a:t>Образец текста</a:t>
            </a:r>
          </a:p>
        </p:txBody>
      </p:sp>
      <p:sp>
        <p:nvSpPr>
          <p:cNvPr id="5" name="Дата 3"/>
          <p:cNvSpPr>
            <a:spLocks noGrp="1"/>
          </p:cNvSpPr>
          <p:nvPr>
            <p:ph type="dt" sz="half" idx="10"/>
          </p:nvPr>
        </p:nvSpPr>
        <p:spPr/>
        <p:txBody>
          <a:bodyPr/>
          <a:lstStyle>
            <a:lvl1pPr>
              <a:defRPr>
                <a:latin typeface="Arial" panose="020B0604020202020204" pitchFamily="34" charset="0"/>
              </a:defRPr>
            </a:lvl1pPr>
          </a:lstStyle>
          <a:p>
            <a:pPr>
              <a:defRPr/>
            </a:pPr>
            <a:fld id="{3EBA9EC3-8F2A-441F-92ED-8343FE643AA2}" type="datetimeFigureOut">
              <a:rPr lang="ru-RU" smtClean="0"/>
              <a:pPr>
                <a:defRPr/>
              </a:pPr>
              <a:t>15.10.2024</a:t>
            </a:fld>
            <a:endParaRPr lang="ru-RU" dirty="0"/>
          </a:p>
        </p:txBody>
      </p:sp>
      <p:sp>
        <p:nvSpPr>
          <p:cNvPr id="6" name="Нижний колонтитул 4"/>
          <p:cNvSpPr>
            <a:spLocks noGrp="1"/>
          </p:cNvSpPr>
          <p:nvPr>
            <p:ph type="ftr" sz="quarter" idx="11"/>
          </p:nvPr>
        </p:nvSpPr>
        <p:spPr/>
        <p:txBody>
          <a:bodyPr/>
          <a:lstStyle>
            <a:lvl1pPr>
              <a:defRPr>
                <a:latin typeface="Arial" panose="020B0604020202020204" pitchFamily="34" charset="0"/>
              </a:defRPr>
            </a:lvl1pPr>
          </a:lstStyle>
          <a:p>
            <a:pPr>
              <a:defRPr/>
            </a:pPr>
            <a:endParaRPr lang="ru-RU" dirty="0"/>
          </a:p>
        </p:txBody>
      </p:sp>
      <p:sp>
        <p:nvSpPr>
          <p:cNvPr id="7" name="Номер слайда 5"/>
          <p:cNvSpPr>
            <a:spLocks noGrp="1"/>
          </p:cNvSpPr>
          <p:nvPr>
            <p:ph type="sldNum" sz="quarter" idx="12"/>
          </p:nvPr>
        </p:nvSpPr>
        <p:spPr/>
        <p:txBody>
          <a:bodyPr/>
          <a:lstStyle>
            <a:lvl1pPr>
              <a:defRPr>
                <a:latin typeface="Arial" panose="020B0604020202020204" pitchFamily="34" charset="0"/>
              </a:defRPr>
            </a:lvl1pPr>
          </a:lstStyle>
          <a:p>
            <a:pPr>
              <a:defRPr/>
            </a:pPr>
            <a:fld id="{9A06B163-F42F-4558-B02B-D3FE90136147}" type="slidenum">
              <a:rPr lang="ru-RU" smtClean="0"/>
              <a:pPr>
                <a:defRPr/>
              </a:pPr>
              <a:t>‹#›</a:t>
            </a:fld>
            <a:endParaRPr lang="ru-RU" dirty="0"/>
          </a:p>
        </p:txBody>
      </p:sp>
    </p:spTree>
    <p:extLst>
      <p:ext uri="{BB962C8B-B14F-4D97-AF65-F5344CB8AC3E}">
        <p14:creationId xmlns:p14="http://schemas.microsoft.com/office/powerpoint/2010/main" val="2012256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759" y="274702"/>
            <a:ext cx="10975658" cy="114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63" tIns="54431" rIns="108863" bIns="54431" numCol="1" anchor="ctr" anchorCtr="0" compatLnSpc="1">
            <a:prstTxWarp prst="textNoShape">
              <a:avLst/>
            </a:prstTxWarp>
          </a:bodyPr>
          <a:lstStyle/>
          <a:p>
            <a:pPr lvl="0"/>
            <a:r>
              <a:rPr lang="ru-RU" dirty="0" smtClean="0"/>
              <a:t>Образец заголовка</a:t>
            </a:r>
          </a:p>
        </p:txBody>
      </p:sp>
      <p:sp>
        <p:nvSpPr>
          <p:cNvPr id="1027" name="Текст 2"/>
          <p:cNvSpPr>
            <a:spLocks noGrp="1"/>
          </p:cNvSpPr>
          <p:nvPr>
            <p:ph type="body" idx="1"/>
          </p:nvPr>
        </p:nvSpPr>
        <p:spPr bwMode="auto">
          <a:xfrm>
            <a:off x="609759" y="1600573"/>
            <a:ext cx="10975658" cy="4527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63" tIns="54431" rIns="108863" bIns="54431" numCol="1" anchor="t" anchorCtr="0" compatLnSpc="1">
            <a:prstTxWarp prst="textNoShape">
              <a:avLst/>
            </a:prstTxWarp>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p>
        </p:txBody>
      </p:sp>
      <p:sp>
        <p:nvSpPr>
          <p:cNvPr id="4" name="Дата 3"/>
          <p:cNvSpPr>
            <a:spLocks noGrp="1"/>
          </p:cNvSpPr>
          <p:nvPr>
            <p:ph type="dt" sz="half" idx="2"/>
          </p:nvPr>
        </p:nvSpPr>
        <p:spPr>
          <a:xfrm>
            <a:off x="609760" y="6357822"/>
            <a:ext cx="2845541" cy="365210"/>
          </a:xfrm>
          <a:prstGeom prst="rect">
            <a:avLst/>
          </a:prstGeom>
        </p:spPr>
        <p:txBody>
          <a:bodyPr vert="horz" lIns="108863" tIns="54431" rIns="108863" bIns="54431" rtlCol="0" anchor="ctr"/>
          <a:lstStyle>
            <a:lvl1pPr algn="l" fontAlgn="auto">
              <a:spcBef>
                <a:spcPts val="0"/>
              </a:spcBef>
              <a:spcAft>
                <a:spcPts val="0"/>
              </a:spcAft>
              <a:defRPr sz="1300" b="0">
                <a:solidFill>
                  <a:schemeClr val="tx1">
                    <a:tint val="75000"/>
                  </a:schemeClr>
                </a:solidFill>
                <a:latin typeface="Arial" panose="020B0604020202020204" pitchFamily="34" charset="0"/>
                <a:cs typeface="+mn-cs"/>
              </a:defRPr>
            </a:lvl1pPr>
          </a:lstStyle>
          <a:p>
            <a:pPr>
              <a:defRPr/>
            </a:pPr>
            <a:fld id="{0447C2EE-1A9C-45A3-BC42-EFAC50FE78F0}" type="datetimeFigureOut">
              <a:rPr lang="ru-RU" smtClean="0"/>
              <a:pPr>
                <a:defRPr/>
              </a:pPr>
              <a:t>15.10.2024</a:t>
            </a:fld>
            <a:endParaRPr lang="ru-RU" dirty="0"/>
          </a:p>
        </p:txBody>
      </p:sp>
      <p:sp>
        <p:nvSpPr>
          <p:cNvPr id="5" name="Нижний колонтитул 4"/>
          <p:cNvSpPr>
            <a:spLocks noGrp="1"/>
          </p:cNvSpPr>
          <p:nvPr>
            <p:ph type="ftr" sz="quarter" idx="3"/>
          </p:nvPr>
        </p:nvSpPr>
        <p:spPr>
          <a:xfrm>
            <a:off x="4166685" y="6357822"/>
            <a:ext cx="3861805" cy="365210"/>
          </a:xfrm>
          <a:prstGeom prst="rect">
            <a:avLst/>
          </a:prstGeom>
        </p:spPr>
        <p:txBody>
          <a:bodyPr vert="horz" lIns="108863" tIns="54431" rIns="108863" bIns="54431" rtlCol="0" anchor="ctr"/>
          <a:lstStyle>
            <a:lvl1pPr algn="ctr" fontAlgn="auto">
              <a:spcBef>
                <a:spcPts val="0"/>
              </a:spcBef>
              <a:spcAft>
                <a:spcPts val="0"/>
              </a:spcAft>
              <a:defRPr sz="1300" b="0">
                <a:solidFill>
                  <a:schemeClr val="tx1">
                    <a:tint val="75000"/>
                  </a:schemeClr>
                </a:solidFill>
                <a:latin typeface="Arial" panose="020B0604020202020204" pitchFamily="34" charset="0"/>
                <a:cs typeface="+mn-cs"/>
              </a:defRPr>
            </a:lvl1pPr>
          </a:lstStyle>
          <a:p>
            <a:pPr>
              <a:defRPr/>
            </a:pPr>
            <a:endParaRPr lang="ru-RU" dirty="0"/>
          </a:p>
        </p:txBody>
      </p:sp>
      <p:sp>
        <p:nvSpPr>
          <p:cNvPr id="6" name="Номер слайда 5"/>
          <p:cNvSpPr>
            <a:spLocks noGrp="1"/>
          </p:cNvSpPr>
          <p:nvPr>
            <p:ph type="sldNum" sz="quarter" idx="4"/>
          </p:nvPr>
        </p:nvSpPr>
        <p:spPr>
          <a:xfrm>
            <a:off x="8739875" y="6357822"/>
            <a:ext cx="2845541" cy="365210"/>
          </a:xfrm>
          <a:prstGeom prst="rect">
            <a:avLst/>
          </a:prstGeom>
        </p:spPr>
        <p:txBody>
          <a:bodyPr vert="horz" lIns="108863" tIns="54431" rIns="108863" bIns="54431" rtlCol="0" anchor="ctr"/>
          <a:lstStyle>
            <a:lvl1pPr algn="r" fontAlgn="auto">
              <a:spcBef>
                <a:spcPts val="0"/>
              </a:spcBef>
              <a:spcAft>
                <a:spcPts val="0"/>
              </a:spcAft>
              <a:defRPr sz="1300" b="0">
                <a:solidFill>
                  <a:schemeClr val="tx1">
                    <a:tint val="75000"/>
                  </a:schemeClr>
                </a:solidFill>
                <a:latin typeface="Arial" panose="020B0604020202020204" pitchFamily="34" charset="0"/>
                <a:cs typeface="+mn-cs"/>
              </a:defRPr>
            </a:lvl1pPr>
          </a:lstStyle>
          <a:p>
            <a:pPr>
              <a:defRPr/>
            </a:pPr>
            <a:fld id="{CBC122BA-4C5C-4491-A08D-C4920A45C1FD}" type="slidenum">
              <a:rPr lang="ru-RU" smtClean="0"/>
              <a:pPr>
                <a:defRPr/>
              </a:pPr>
              <a:t>‹#›</a:t>
            </a:fld>
            <a:endParaRPr lang="ru-RU" dirty="0"/>
          </a:p>
        </p:txBody>
      </p:sp>
    </p:spTree>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eaLnBrk="1" fontAlgn="base" hangingPunct="1">
        <a:spcBef>
          <a:spcPct val="0"/>
        </a:spcBef>
        <a:spcAft>
          <a:spcPct val="0"/>
        </a:spcAft>
        <a:defRPr sz="5200" kern="1200">
          <a:solidFill>
            <a:schemeClr val="tx1"/>
          </a:solidFill>
          <a:latin typeface="Arial" panose="020B0604020202020204" pitchFamily="34" charset="0"/>
          <a:ea typeface="+mj-ea"/>
          <a:cs typeface="+mj-cs"/>
        </a:defRPr>
      </a:lvl1pPr>
      <a:lvl2pPr algn="ctr" rtl="0" eaLnBrk="1" fontAlgn="base" hangingPunct="1">
        <a:spcBef>
          <a:spcPct val="0"/>
        </a:spcBef>
        <a:spcAft>
          <a:spcPct val="0"/>
        </a:spcAft>
        <a:defRPr sz="5200">
          <a:solidFill>
            <a:schemeClr val="tx1"/>
          </a:solidFill>
          <a:latin typeface="Calibri" pitchFamily="34" charset="0"/>
        </a:defRPr>
      </a:lvl2pPr>
      <a:lvl3pPr algn="ctr" rtl="0" eaLnBrk="1" fontAlgn="base" hangingPunct="1">
        <a:spcBef>
          <a:spcPct val="0"/>
        </a:spcBef>
        <a:spcAft>
          <a:spcPct val="0"/>
        </a:spcAft>
        <a:defRPr sz="5200">
          <a:solidFill>
            <a:schemeClr val="tx1"/>
          </a:solidFill>
          <a:latin typeface="Calibri" pitchFamily="34" charset="0"/>
        </a:defRPr>
      </a:lvl3pPr>
      <a:lvl4pPr algn="ctr" rtl="0" eaLnBrk="1" fontAlgn="base" hangingPunct="1">
        <a:spcBef>
          <a:spcPct val="0"/>
        </a:spcBef>
        <a:spcAft>
          <a:spcPct val="0"/>
        </a:spcAft>
        <a:defRPr sz="5200">
          <a:solidFill>
            <a:schemeClr val="tx1"/>
          </a:solidFill>
          <a:latin typeface="Calibri" pitchFamily="34" charset="0"/>
        </a:defRPr>
      </a:lvl4pPr>
      <a:lvl5pPr algn="ctr" rtl="0" eaLnBrk="1" fontAlgn="base" hangingPunct="1">
        <a:spcBef>
          <a:spcPct val="0"/>
        </a:spcBef>
        <a:spcAft>
          <a:spcPct val="0"/>
        </a:spcAft>
        <a:defRPr sz="5200">
          <a:solidFill>
            <a:schemeClr val="tx1"/>
          </a:solidFill>
          <a:latin typeface="Calibri" pitchFamily="34" charset="0"/>
        </a:defRPr>
      </a:lvl5pPr>
      <a:lvl6pPr marL="544316" algn="ctr" rtl="0" eaLnBrk="1" fontAlgn="base" hangingPunct="1">
        <a:spcBef>
          <a:spcPct val="0"/>
        </a:spcBef>
        <a:spcAft>
          <a:spcPct val="0"/>
        </a:spcAft>
        <a:defRPr sz="5200">
          <a:solidFill>
            <a:schemeClr val="tx1"/>
          </a:solidFill>
          <a:latin typeface="Calibri" pitchFamily="34" charset="0"/>
        </a:defRPr>
      </a:lvl6pPr>
      <a:lvl7pPr marL="1088631" algn="ctr" rtl="0" eaLnBrk="1" fontAlgn="base" hangingPunct="1">
        <a:spcBef>
          <a:spcPct val="0"/>
        </a:spcBef>
        <a:spcAft>
          <a:spcPct val="0"/>
        </a:spcAft>
        <a:defRPr sz="5200">
          <a:solidFill>
            <a:schemeClr val="tx1"/>
          </a:solidFill>
          <a:latin typeface="Calibri" pitchFamily="34" charset="0"/>
        </a:defRPr>
      </a:lvl7pPr>
      <a:lvl8pPr marL="1632947" algn="ctr" rtl="0" eaLnBrk="1" fontAlgn="base" hangingPunct="1">
        <a:spcBef>
          <a:spcPct val="0"/>
        </a:spcBef>
        <a:spcAft>
          <a:spcPct val="0"/>
        </a:spcAft>
        <a:defRPr sz="5200">
          <a:solidFill>
            <a:schemeClr val="tx1"/>
          </a:solidFill>
          <a:latin typeface="Calibri" pitchFamily="34" charset="0"/>
        </a:defRPr>
      </a:lvl8pPr>
      <a:lvl9pPr marL="2177261" algn="ctr" rtl="0" eaLnBrk="1" fontAlgn="base" hangingPunct="1">
        <a:spcBef>
          <a:spcPct val="0"/>
        </a:spcBef>
        <a:spcAft>
          <a:spcPct val="0"/>
        </a:spcAft>
        <a:defRPr sz="5200">
          <a:solidFill>
            <a:schemeClr val="tx1"/>
          </a:solidFill>
          <a:latin typeface="Calibri" pitchFamily="34" charset="0"/>
        </a:defRPr>
      </a:lvl9pPr>
    </p:titleStyle>
    <p:bodyStyle>
      <a:lvl1pPr marL="408236" indent="-408236" algn="l" rtl="0" eaLnBrk="1" fontAlgn="base" hangingPunct="1">
        <a:spcBef>
          <a:spcPct val="20000"/>
        </a:spcBef>
        <a:spcAft>
          <a:spcPct val="0"/>
        </a:spcAft>
        <a:buFont typeface="Arial" charset="0"/>
        <a:buChar char="•"/>
        <a:defRPr sz="3700" kern="1200">
          <a:solidFill>
            <a:schemeClr val="tx1"/>
          </a:solidFill>
          <a:latin typeface="Arial" panose="020B0604020202020204" pitchFamily="34" charset="0"/>
          <a:ea typeface="+mn-ea"/>
          <a:cs typeface="+mn-cs"/>
        </a:defRPr>
      </a:lvl1pPr>
      <a:lvl2pPr marL="884513" indent="-340197" algn="l" rtl="0" eaLnBrk="1" fontAlgn="base" hangingPunct="1">
        <a:spcBef>
          <a:spcPct val="20000"/>
        </a:spcBef>
        <a:spcAft>
          <a:spcPct val="0"/>
        </a:spcAft>
        <a:buFont typeface="Arial" charset="0"/>
        <a:buChar char="–"/>
        <a:defRPr sz="3300" kern="1200">
          <a:solidFill>
            <a:schemeClr val="tx1"/>
          </a:solidFill>
          <a:latin typeface="Arial" panose="020B0604020202020204" pitchFamily="34" charset="0"/>
          <a:ea typeface="+mn-ea"/>
          <a:cs typeface="+mn-cs"/>
        </a:defRPr>
      </a:lvl2pPr>
      <a:lvl3pPr marL="1360788" indent="-272158" algn="l" rtl="0" eaLnBrk="1" fontAlgn="base" hangingPunct="1">
        <a:spcBef>
          <a:spcPct val="20000"/>
        </a:spcBef>
        <a:spcAft>
          <a:spcPct val="0"/>
        </a:spcAft>
        <a:buFont typeface="Arial" charset="0"/>
        <a:buChar char="•"/>
        <a:defRPr sz="2900" kern="1200">
          <a:solidFill>
            <a:schemeClr val="tx1"/>
          </a:solidFill>
          <a:latin typeface="Arial" panose="020B0604020202020204" pitchFamily="34" charset="0"/>
          <a:ea typeface="+mn-ea"/>
          <a:cs typeface="+mn-cs"/>
        </a:defRPr>
      </a:lvl3pPr>
      <a:lvl4pPr marL="1905102" indent="-272158" algn="l" rtl="0" eaLnBrk="1" fontAlgn="base" hangingPunct="1">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4pPr>
      <a:lvl5pPr marL="2449419" indent="-272158" algn="l" rtl="0" eaLnBrk="1" fontAlgn="base" hangingPunct="1">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5pPr>
      <a:lvl6pPr marL="2993735" indent="-272158" algn="l" defTabSz="108863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050" indent="-272158" algn="l" defTabSz="108863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366" indent="-272158" algn="l" defTabSz="108863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680" indent="-272158" algn="l" defTabSz="108863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ru-RU"/>
      </a:defPPr>
      <a:lvl1pPr marL="0" algn="l" defTabSz="1088631" rtl="0" eaLnBrk="1" latinLnBrk="0" hangingPunct="1">
        <a:defRPr sz="2100" kern="1200">
          <a:solidFill>
            <a:schemeClr val="tx1"/>
          </a:solidFill>
          <a:latin typeface="+mn-lt"/>
          <a:ea typeface="+mn-ea"/>
          <a:cs typeface="+mn-cs"/>
        </a:defRPr>
      </a:lvl1pPr>
      <a:lvl2pPr marL="544316" algn="l" defTabSz="1088631" rtl="0" eaLnBrk="1" latinLnBrk="0" hangingPunct="1">
        <a:defRPr sz="2100" kern="1200">
          <a:solidFill>
            <a:schemeClr val="tx1"/>
          </a:solidFill>
          <a:latin typeface="+mn-lt"/>
          <a:ea typeface="+mn-ea"/>
          <a:cs typeface="+mn-cs"/>
        </a:defRPr>
      </a:lvl2pPr>
      <a:lvl3pPr marL="1088631" algn="l" defTabSz="1088631" rtl="0" eaLnBrk="1" latinLnBrk="0" hangingPunct="1">
        <a:defRPr sz="2100" kern="1200">
          <a:solidFill>
            <a:schemeClr val="tx1"/>
          </a:solidFill>
          <a:latin typeface="+mn-lt"/>
          <a:ea typeface="+mn-ea"/>
          <a:cs typeface="+mn-cs"/>
        </a:defRPr>
      </a:lvl3pPr>
      <a:lvl4pPr marL="1632947" algn="l" defTabSz="1088631" rtl="0" eaLnBrk="1" latinLnBrk="0" hangingPunct="1">
        <a:defRPr sz="2100" kern="1200">
          <a:solidFill>
            <a:schemeClr val="tx1"/>
          </a:solidFill>
          <a:latin typeface="+mn-lt"/>
          <a:ea typeface="+mn-ea"/>
          <a:cs typeface="+mn-cs"/>
        </a:defRPr>
      </a:lvl4pPr>
      <a:lvl5pPr marL="2177261" algn="l" defTabSz="1088631" rtl="0" eaLnBrk="1" latinLnBrk="0" hangingPunct="1">
        <a:defRPr sz="2100" kern="1200">
          <a:solidFill>
            <a:schemeClr val="tx1"/>
          </a:solidFill>
          <a:latin typeface="+mn-lt"/>
          <a:ea typeface="+mn-ea"/>
          <a:cs typeface="+mn-cs"/>
        </a:defRPr>
      </a:lvl5pPr>
      <a:lvl6pPr marL="2721578" algn="l" defTabSz="1088631" rtl="0" eaLnBrk="1" latinLnBrk="0" hangingPunct="1">
        <a:defRPr sz="2100" kern="1200">
          <a:solidFill>
            <a:schemeClr val="tx1"/>
          </a:solidFill>
          <a:latin typeface="+mn-lt"/>
          <a:ea typeface="+mn-ea"/>
          <a:cs typeface="+mn-cs"/>
        </a:defRPr>
      </a:lvl6pPr>
      <a:lvl7pPr marL="3265892" algn="l" defTabSz="1088631" rtl="0" eaLnBrk="1" latinLnBrk="0" hangingPunct="1">
        <a:defRPr sz="2100" kern="1200">
          <a:solidFill>
            <a:schemeClr val="tx1"/>
          </a:solidFill>
          <a:latin typeface="+mn-lt"/>
          <a:ea typeface="+mn-ea"/>
          <a:cs typeface="+mn-cs"/>
        </a:defRPr>
      </a:lvl7pPr>
      <a:lvl8pPr marL="3810207" algn="l" defTabSz="1088631" rtl="0" eaLnBrk="1" latinLnBrk="0" hangingPunct="1">
        <a:defRPr sz="2100" kern="1200">
          <a:solidFill>
            <a:schemeClr val="tx1"/>
          </a:solidFill>
          <a:latin typeface="+mn-lt"/>
          <a:ea typeface="+mn-ea"/>
          <a:cs typeface="+mn-cs"/>
        </a:defRPr>
      </a:lvl8pPr>
      <a:lvl9pPr marL="4354523" algn="l" defTabSz="1088631"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759" y="274702"/>
            <a:ext cx="10975658" cy="114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5200" tIns="72600" rIns="145200" bIns="72600" numCol="1" anchor="ctr" anchorCtr="0" compatLnSpc="1">
            <a:prstTxWarp prst="textNoShape">
              <a:avLst/>
            </a:prstTxWarp>
          </a:bodyPr>
          <a:lstStyle/>
          <a:p>
            <a:pPr lvl="0"/>
            <a:r>
              <a:rPr lang="ru-RU" dirty="0" smtClean="0"/>
              <a:t>Образец заголовка</a:t>
            </a:r>
          </a:p>
        </p:txBody>
      </p:sp>
      <p:sp>
        <p:nvSpPr>
          <p:cNvPr id="1027" name="Текст 2"/>
          <p:cNvSpPr>
            <a:spLocks noGrp="1"/>
          </p:cNvSpPr>
          <p:nvPr>
            <p:ph type="body" idx="1"/>
          </p:nvPr>
        </p:nvSpPr>
        <p:spPr bwMode="auto">
          <a:xfrm>
            <a:off x="609759" y="1600572"/>
            <a:ext cx="10975658" cy="4527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5200" tIns="72600" rIns="145200" bIns="72600" numCol="1" anchor="t" anchorCtr="0" compatLnSpc="1">
            <a:prstTxWarp prst="textNoShape">
              <a:avLst/>
            </a:prstTxWarp>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p>
        </p:txBody>
      </p:sp>
      <p:sp>
        <p:nvSpPr>
          <p:cNvPr id="4" name="Дата 3"/>
          <p:cNvSpPr>
            <a:spLocks noGrp="1"/>
          </p:cNvSpPr>
          <p:nvPr>
            <p:ph type="dt" sz="half" idx="2"/>
          </p:nvPr>
        </p:nvSpPr>
        <p:spPr>
          <a:xfrm>
            <a:off x="609760" y="6357822"/>
            <a:ext cx="2845541" cy="365210"/>
          </a:xfrm>
          <a:prstGeom prst="rect">
            <a:avLst/>
          </a:prstGeom>
        </p:spPr>
        <p:txBody>
          <a:bodyPr vert="horz" lIns="145200" tIns="72600" rIns="145200" bIns="72600" rtlCol="0" anchor="ctr"/>
          <a:lstStyle>
            <a:lvl1pPr algn="l" fontAlgn="auto">
              <a:spcBef>
                <a:spcPts val="0"/>
              </a:spcBef>
              <a:spcAft>
                <a:spcPts val="0"/>
              </a:spcAft>
              <a:defRPr sz="1400" b="0">
                <a:solidFill>
                  <a:schemeClr val="tx1">
                    <a:tint val="75000"/>
                  </a:schemeClr>
                </a:solidFill>
                <a:latin typeface="Arial" panose="020B0604020202020204" pitchFamily="34" charset="0"/>
                <a:cs typeface="+mn-cs"/>
              </a:defRPr>
            </a:lvl1pPr>
          </a:lstStyle>
          <a:p>
            <a:pPr>
              <a:buClr>
                <a:srgbClr val="000000"/>
              </a:buClr>
              <a:buFont typeface="Arial"/>
              <a:buNone/>
              <a:defRPr/>
            </a:pPr>
            <a:fld id="{B6AED368-6BF5-4CBD-933F-2C2E468B51F6}" type="datetime1">
              <a:rPr lang="ru-RU" kern="0" smtClean="0">
                <a:solidFill>
                  <a:prstClr val="black">
                    <a:tint val="75000"/>
                  </a:prstClr>
                </a:solidFill>
                <a:sym typeface="Arial"/>
              </a:rPr>
              <a:pPr>
                <a:buClr>
                  <a:srgbClr val="000000"/>
                </a:buClr>
                <a:buFont typeface="Arial"/>
                <a:buNone/>
                <a:defRPr/>
              </a:pPr>
              <a:t>15.10.2024</a:t>
            </a:fld>
            <a:endParaRPr lang="ru-RU" kern="0" dirty="0">
              <a:solidFill>
                <a:prstClr val="black">
                  <a:tint val="75000"/>
                </a:prstClr>
              </a:solidFill>
              <a:sym typeface="Arial"/>
            </a:endParaRPr>
          </a:p>
        </p:txBody>
      </p:sp>
      <p:sp>
        <p:nvSpPr>
          <p:cNvPr id="5" name="Нижний колонтитул 4"/>
          <p:cNvSpPr>
            <a:spLocks noGrp="1"/>
          </p:cNvSpPr>
          <p:nvPr>
            <p:ph type="ftr" sz="quarter" idx="3"/>
          </p:nvPr>
        </p:nvSpPr>
        <p:spPr>
          <a:xfrm>
            <a:off x="4166685" y="6357822"/>
            <a:ext cx="3861805" cy="365210"/>
          </a:xfrm>
          <a:prstGeom prst="rect">
            <a:avLst/>
          </a:prstGeom>
        </p:spPr>
        <p:txBody>
          <a:bodyPr vert="horz" lIns="145200" tIns="72600" rIns="145200" bIns="72600" rtlCol="0" anchor="ctr"/>
          <a:lstStyle>
            <a:lvl1pPr algn="ctr" fontAlgn="auto">
              <a:spcBef>
                <a:spcPts val="0"/>
              </a:spcBef>
              <a:spcAft>
                <a:spcPts val="0"/>
              </a:spcAft>
              <a:defRPr sz="1400" b="0">
                <a:solidFill>
                  <a:schemeClr val="tx1">
                    <a:tint val="75000"/>
                  </a:schemeClr>
                </a:solidFill>
                <a:latin typeface="Arial" panose="020B0604020202020204" pitchFamily="34" charset="0"/>
                <a:cs typeface="+mn-cs"/>
              </a:defRPr>
            </a:lvl1pPr>
          </a:lstStyle>
          <a:p>
            <a:pPr>
              <a:buClr>
                <a:srgbClr val="000000"/>
              </a:buClr>
              <a:buFont typeface="Arial"/>
              <a:buNone/>
              <a:defRPr/>
            </a:pPr>
            <a:endParaRPr lang="ru-RU" kern="0" dirty="0">
              <a:solidFill>
                <a:prstClr val="black">
                  <a:tint val="75000"/>
                </a:prstClr>
              </a:solidFill>
              <a:sym typeface="Arial"/>
            </a:endParaRPr>
          </a:p>
        </p:txBody>
      </p:sp>
      <p:sp>
        <p:nvSpPr>
          <p:cNvPr id="6" name="Номер слайда 5"/>
          <p:cNvSpPr>
            <a:spLocks noGrp="1"/>
          </p:cNvSpPr>
          <p:nvPr>
            <p:ph type="sldNum" sz="quarter" idx="4"/>
          </p:nvPr>
        </p:nvSpPr>
        <p:spPr>
          <a:xfrm>
            <a:off x="8739875" y="6357822"/>
            <a:ext cx="2845541" cy="365210"/>
          </a:xfrm>
          <a:prstGeom prst="rect">
            <a:avLst/>
          </a:prstGeom>
        </p:spPr>
        <p:txBody>
          <a:bodyPr vert="horz" lIns="145200" tIns="72600" rIns="145200" bIns="72600" rtlCol="0" anchor="ctr"/>
          <a:lstStyle>
            <a:lvl1pPr algn="r" fontAlgn="auto">
              <a:spcBef>
                <a:spcPts val="0"/>
              </a:spcBef>
              <a:spcAft>
                <a:spcPts val="0"/>
              </a:spcAft>
              <a:defRPr sz="1400" b="0">
                <a:solidFill>
                  <a:schemeClr val="tx1">
                    <a:tint val="75000"/>
                  </a:schemeClr>
                </a:solidFill>
                <a:latin typeface="Arial" panose="020B0604020202020204" pitchFamily="34" charset="0"/>
                <a:cs typeface="+mn-cs"/>
              </a:defRPr>
            </a:lvl1pPr>
          </a:lstStyle>
          <a:p>
            <a:pPr>
              <a:buClr>
                <a:srgbClr val="000000"/>
              </a:buClr>
              <a:buFont typeface="Arial"/>
              <a:buNone/>
              <a:defRPr/>
            </a:pPr>
            <a:fld id="{CBC122BA-4C5C-4491-A08D-C4920A45C1FD}" type="slidenum">
              <a:rPr lang="ru-RU" kern="0" smtClean="0">
                <a:solidFill>
                  <a:prstClr val="black">
                    <a:tint val="75000"/>
                  </a:prstClr>
                </a:solidFill>
                <a:sym typeface="Arial"/>
              </a:rPr>
              <a:pPr>
                <a:buClr>
                  <a:srgbClr val="000000"/>
                </a:buClr>
                <a:buFont typeface="Arial"/>
                <a:buNone/>
                <a:defRPr/>
              </a:pPr>
              <a:t>‹#›</a:t>
            </a:fld>
            <a:endParaRPr lang="ru-RU" kern="0" dirty="0">
              <a:solidFill>
                <a:prstClr val="black">
                  <a:tint val="75000"/>
                </a:prstClr>
              </a:solidFill>
              <a:sym typeface="Arial"/>
            </a:endParaRPr>
          </a:p>
        </p:txBody>
      </p:sp>
    </p:spTree>
    <p:extLst>
      <p:ext uri="{BB962C8B-B14F-4D97-AF65-F5344CB8AC3E}">
        <p14:creationId xmlns:p14="http://schemas.microsoft.com/office/powerpoint/2010/main" val="1988308115"/>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Lst>
  <p:hf hdr="0" dt="0"/>
  <p:txStyles>
    <p:titleStyle>
      <a:lvl1pPr algn="ctr" rtl="0" eaLnBrk="1" fontAlgn="base" hangingPunct="1">
        <a:spcBef>
          <a:spcPct val="0"/>
        </a:spcBef>
        <a:spcAft>
          <a:spcPct val="0"/>
        </a:spcAft>
        <a:defRPr sz="5200" kern="1200">
          <a:solidFill>
            <a:schemeClr val="tx1"/>
          </a:solidFill>
          <a:latin typeface="Arial" panose="020B0604020202020204" pitchFamily="34" charset="0"/>
          <a:ea typeface="+mj-ea"/>
          <a:cs typeface="+mj-cs"/>
        </a:defRPr>
      </a:lvl1pPr>
      <a:lvl2pPr algn="ctr" rtl="0" eaLnBrk="1" fontAlgn="base" hangingPunct="1">
        <a:spcBef>
          <a:spcPct val="0"/>
        </a:spcBef>
        <a:spcAft>
          <a:spcPct val="0"/>
        </a:spcAft>
        <a:defRPr sz="5200">
          <a:solidFill>
            <a:schemeClr val="tx1"/>
          </a:solidFill>
          <a:latin typeface="Calibri" pitchFamily="34" charset="0"/>
        </a:defRPr>
      </a:lvl2pPr>
      <a:lvl3pPr algn="ctr" rtl="0" eaLnBrk="1" fontAlgn="base" hangingPunct="1">
        <a:spcBef>
          <a:spcPct val="0"/>
        </a:spcBef>
        <a:spcAft>
          <a:spcPct val="0"/>
        </a:spcAft>
        <a:defRPr sz="5200">
          <a:solidFill>
            <a:schemeClr val="tx1"/>
          </a:solidFill>
          <a:latin typeface="Calibri" pitchFamily="34" charset="0"/>
        </a:defRPr>
      </a:lvl3pPr>
      <a:lvl4pPr algn="ctr" rtl="0" eaLnBrk="1" fontAlgn="base" hangingPunct="1">
        <a:spcBef>
          <a:spcPct val="0"/>
        </a:spcBef>
        <a:spcAft>
          <a:spcPct val="0"/>
        </a:spcAft>
        <a:defRPr sz="5200">
          <a:solidFill>
            <a:schemeClr val="tx1"/>
          </a:solidFill>
          <a:latin typeface="Calibri" pitchFamily="34" charset="0"/>
        </a:defRPr>
      </a:lvl4pPr>
      <a:lvl5pPr algn="ctr" rtl="0" eaLnBrk="1" fontAlgn="base" hangingPunct="1">
        <a:spcBef>
          <a:spcPct val="0"/>
        </a:spcBef>
        <a:spcAft>
          <a:spcPct val="0"/>
        </a:spcAft>
        <a:defRPr sz="5200">
          <a:solidFill>
            <a:schemeClr val="tx1"/>
          </a:solidFill>
          <a:latin typeface="Calibri" pitchFamily="34" charset="0"/>
        </a:defRPr>
      </a:lvl5pPr>
      <a:lvl6pPr marL="544352" algn="ctr" rtl="0" eaLnBrk="1" fontAlgn="base" hangingPunct="1">
        <a:spcBef>
          <a:spcPct val="0"/>
        </a:spcBef>
        <a:spcAft>
          <a:spcPct val="0"/>
        </a:spcAft>
        <a:defRPr sz="5200">
          <a:solidFill>
            <a:schemeClr val="tx1"/>
          </a:solidFill>
          <a:latin typeface="Calibri" pitchFamily="34" charset="0"/>
        </a:defRPr>
      </a:lvl6pPr>
      <a:lvl7pPr marL="1088703" algn="ctr" rtl="0" eaLnBrk="1" fontAlgn="base" hangingPunct="1">
        <a:spcBef>
          <a:spcPct val="0"/>
        </a:spcBef>
        <a:spcAft>
          <a:spcPct val="0"/>
        </a:spcAft>
        <a:defRPr sz="5200">
          <a:solidFill>
            <a:schemeClr val="tx1"/>
          </a:solidFill>
          <a:latin typeface="Calibri" pitchFamily="34" charset="0"/>
        </a:defRPr>
      </a:lvl7pPr>
      <a:lvl8pPr marL="1633055" algn="ctr" rtl="0" eaLnBrk="1" fontAlgn="base" hangingPunct="1">
        <a:spcBef>
          <a:spcPct val="0"/>
        </a:spcBef>
        <a:spcAft>
          <a:spcPct val="0"/>
        </a:spcAft>
        <a:defRPr sz="5200">
          <a:solidFill>
            <a:schemeClr val="tx1"/>
          </a:solidFill>
          <a:latin typeface="Calibri" pitchFamily="34" charset="0"/>
        </a:defRPr>
      </a:lvl8pPr>
      <a:lvl9pPr marL="2177406" algn="ctr" rtl="0" eaLnBrk="1" fontAlgn="base" hangingPunct="1">
        <a:spcBef>
          <a:spcPct val="0"/>
        </a:spcBef>
        <a:spcAft>
          <a:spcPct val="0"/>
        </a:spcAft>
        <a:defRPr sz="5200">
          <a:solidFill>
            <a:schemeClr val="tx1"/>
          </a:solidFill>
          <a:latin typeface="Calibri" pitchFamily="34" charset="0"/>
        </a:defRPr>
      </a:lvl9pPr>
    </p:titleStyle>
    <p:bodyStyle>
      <a:lvl1pPr marL="408264" indent="-408264" algn="l" rtl="0" eaLnBrk="1" fontAlgn="base" hangingPunct="1">
        <a:spcBef>
          <a:spcPct val="20000"/>
        </a:spcBef>
        <a:spcAft>
          <a:spcPct val="0"/>
        </a:spcAft>
        <a:buFont typeface="Arial" charset="0"/>
        <a:buChar char="•"/>
        <a:defRPr sz="3800" kern="1200">
          <a:solidFill>
            <a:schemeClr val="tx1"/>
          </a:solidFill>
          <a:latin typeface="Arial" panose="020B0604020202020204" pitchFamily="34" charset="0"/>
          <a:ea typeface="+mn-ea"/>
          <a:cs typeface="+mn-cs"/>
        </a:defRPr>
      </a:lvl1pPr>
      <a:lvl2pPr marL="884572" indent="-340220" algn="l" rtl="0" eaLnBrk="1" fontAlgn="base" hangingPunct="1">
        <a:spcBef>
          <a:spcPct val="20000"/>
        </a:spcBef>
        <a:spcAft>
          <a:spcPct val="0"/>
        </a:spcAft>
        <a:buFont typeface="Arial" charset="0"/>
        <a:buChar char="–"/>
        <a:defRPr sz="3300" kern="1200">
          <a:solidFill>
            <a:schemeClr val="tx1"/>
          </a:solidFill>
          <a:latin typeface="Arial" panose="020B0604020202020204" pitchFamily="34" charset="0"/>
          <a:ea typeface="+mn-ea"/>
          <a:cs typeface="+mn-cs"/>
        </a:defRPr>
      </a:lvl2pPr>
      <a:lvl3pPr marL="1360879" indent="-272176" algn="l" rtl="0" eaLnBrk="1" fontAlgn="base" hangingPunct="1">
        <a:spcBef>
          <a:spcPct val="20000"/>
        </a:spcBef>
        <a:spcAft>
          <a:spcPct val="0"/>
        </a:spcAft>
        <a:buFont typeface="Arial" charset="0"/>
        <a:buChar char="•"/>
        <a:defRPr sz="2900" kern="1200">
          <a:solidFill>
            <a:schemeClr val="tx1"/>
          </a:solidFill>
          <a:latin typeface="Arial" panose="020B0604020202020204" pitchFamily="34" charset="0"/>
          <a:ea typeface="+mn-ea"/>
          <a:cs typeface="+mn-cs"/>
        </a:defRPr>
      </a:lvl3pPr>
      <a:lvl4pPr marL="1905230" indent="-272176" algn="l" rtl="0" eaLnBrk="1" fontAlgn="base" hangingPunct="1">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4pPr>
      <a:lvl5pPr marL="2449583" indent="-272176" algn="l" rtl="0" eaLnBrk="1" fontAlgn="base" hangingPunct="1">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5pPr>
      <a:lvl6pPr marL="2993935" indent="-272176" algn="l" defTabSz="1088703"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286" indent="-272176" algn="l" defTabSz="1088703"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638" indent="-272176" algn="l" defTabSz="1088703"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989" indent="-272176" algn="l" defTabSz="1088703"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ru-RU"/>
      </a:defPPr>
      <a:lvl1pPr marL="0" algn="l" defTabSz="1088703" rtl="0" eaLnBrk="1" latinLnBrk="0" hangingPunct="1">
        <a:defRPr sz="2100" kern="1200">
          <a:solidFill>
            <a:schemeClr val="tx1"/>
          </a:solidFill>
          <a:latin typeface="+mn-lt"/>
          <a:ea typeface="+mn-ea"/>
          <a:cs typeface="+mn-cs"/>
        </a:defRPr>
      </a:lvl1pPr>
      <a:lvl2pPr marL="544352" algn="l" defTabSz="1088703" rtl="0" eaLnBrk="1" latinLnBrk="0" hangingPunct="1">
        <a:defRPr sz="2100" kern="1200">
          <a:solidFill>
            <a:schemeClr val="tx1"/>
          </a:solidFill>
          <a:latin typeface="+mn-lt"/>
          <a:ea typeface="+mn-ea"/>
          <a:cs typeface="+mn-cs"/>
        </a:defRPr>
      </a:lvl2pPr>
      <a:lvl3pPr marL="1088703" algn="l" defTabSz="1088703" rtl="0" eaLnBrk="1" latinLnBrk="0" hangingPunct="1">
        <a:defRPr sz="2100" kern="1200">
          <a:solidFill>
            <a:schemeClr val="tx1"/>
          </a:solidFill>
          <a:latin typeface="+mn-lt"/>
          <a:ea typeface="+mn-ea"/>
          <a:cs typeface="+mn-cs"/>
        </a:defRPr>
      </a:lvl3pPr>
      <a:lvl4pPr marL="1633055" algn="l" defTabSz="1088703" rtl="0" eaLnBrk="1" latinLnBrk="0" hangingPunct="1">
        <a:defRPr sz="2100" kern="1200">
          <a:solidFill>
            <a:schemeClr val="tx1"/>
          </a:solidFill>
          <a:latin typeface="+mn-lt"/>
          <a:ea typeface="+mn-ea"/>
          <a:cs typeface="+mn-cs"/>
        </a:defRPr>
      </a:lvl4pPr>
      <a:lvl5pPr marL="2177406" algn="l" defTabSz="1088703" rtl="0" eaLnBrk="1" latinLnBrk="0" hangingPunct="1">
        <a:defRPr sz="2100" kern="1200">
          <a:solidFill>
            <a:schemeClr val="tx1"/>
          </a:solidFill>
          <a:latin typeface="+mn-lt"/>
          <a:ea typeface="+mn-ea"/>
          <a:cs typeface="+mn-cs"/>
        </a:defRPr>
      </a:lvl5pPr>
      <a:lvl6pPr marL="2721759" algn="l" defTabSz="1088703" rtl="0" eaLnBrk="1" latinLnBrk="0" hangingPunct="1">
        <a:defRPr sz="2100" kern="1200">
          <a:solidFill>
            <a:schemeClr val="tx1"/>
          </a:solidFill>
          <a:latin typeface="+mn-lt"/>
          <a:ea typeface="+mn-ea"/>
          <a:cs typeface="+mn-cs"/>
        </a:defRPr>
      </a:lvl6pPr>
      <a:lvl7pPr marL="3266110" algn="l" defTabSz="1088703" rtl="0" eaLnBrk="1" latinLnBrk="0" hangingPunct="1">
        <a:defRPr sz="2100" kern="1200">
          <a:solidFill>
            <a:schemeClr val="tx1"/>
          </a:solidFill>
          <a:latin typeface="+mn-lt"/>
          <a:ea typeface="+mn-ea"/>
          <a:cs typeface="+mn-cs"/>
        </a:defRPr>
      </a:lvl7pPr>
      <a:lvl8pPr marL="3810462" algn="l" defTabSz="1088703" rtl="0" eaLnBrk="1" latinLnBrk="0" hangingPunct="1">
        <a:defRPr sz="2100" kern="1200">
          <a:solidFill>
            <a:schemeClr val="tx1"/>
          </a:solidFill>
          <a:latin typeface="+mn-lt"/>
          <a:ea typeface="+mn-ea"/>
          <a:cs typeface="+mn-cs"/>
        </a:defRPr>
      </a:lvl8pPr>
      <a:lvl9pPr marL="4354813" algn="l" defTabSz="108870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5.emf"/></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49.emf"/><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0.png"/><Relationship Id="rId4" Type="http://schemas.openxmlformats.org/officeDocument/2006/relationships/image" Target="../media/image51.emf"/></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0"/>
          <p:cNvSpPr txBox="1">
            <a:spLocks noChangeArrowheads="1"/>
          </p:cNvSpPr>
          <p:nvPr/>
        </p:nvSpPr>
        <p:spPr bwMode="auto">
          <a:xfrm>
            <a:off x="1229059" y="2022169"/>
            <a:ext cx="1022513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FF0000"/>
                </a:solidFill>
                <a:latin typeface="Verdana" pitchFamily="34" charset="0"/>
                <a:cs typeface="Arial" charset="0"/>
              </a:defRPr>
            </a:lvl1pPr>
            <a:lvl2pPr marL="742950" indent="-285750" eaLnBrk="0" hangingPunct="0">
              <a:defRPr sz="2000">
                <a:solidFill>
                  <a:srgbClr val="FF0000"/>
                </a:solidFill>
                <a:latin typeface="Verdana" pitchFamily="34" charset="0"/>
                <a:cs typeface="Arial" charset="0"/>
              </a:defRPr>
            </a:lvl2pPr>
            <a:lvl3pPr marL="1143000" indent="-228600" eaLnBrk="0" hangingPunct="0">
              <a:defRPr sz="2000">
                <a:solidFill>
                  <a:srgbClr val="FF0000"/>
                </a:solidFill>
                <a:latin typeface="Verdana" pitchFamily="34" charset="0"/>
                <a:cs typeface="Arial" charset="0"/>
              </a:defRPr>
            </a:lvl3pPr>
            <a:lvl4pPr marL="1600200" indent="-228600" eaLnBrk="0" hangingPunct="0">
              <a:defRPr sz="2000">
                <a:solidFill>
                  <a:srgbClr val="FF0000"/>
                </a:solidFill>
                <a:latin typeface="Verdana" pitchFamily="34" charset="0"/>
                <a:cs typeface="Arial" charset="0"/>
              </a:defRPr>
            </a:lvl4pPr>
            <a:lvl5pPr marL="2057400" indent="-228600" eaLnBrk="0" hangingPunct="0">
              <a:defRPr sz="2000">
                <a:solidFill>
                  <a:srgbClr val="FF0000"/>
                </a:solidFill>
                <a:latin typeface="Verdana" pitchFamily="34" charset="0"/>
                <a:cs typeface="Arial" charset="0"/>
              </a:defRPr>
            </a:lvl5pPr>
            <a:lvl6pPr marL="2514600" indent="-228600" eaLnBrk="0" fontAlgn="base" hangingPunct="0">
              <a:spcBef>
                <a:spcPct val="0"/>
              </a:spcBef>
              <a:spcAft>
                <a:spcPct val="0"/>
              </a:spcAft>
              <a:defRPr sz="2000">
                <a:solidFill>
                  <a:srgbClr val="FF0000"/>
                </a:solidFill>
                <a:latin typeface="Verdana" pitchFamily="34" charset="0"/>
                <a:cs typeface="Arial" charset="0"/>
              </a:defRPr>
            </a:lvl6pPr>
            <a:lvl7pPr marL="2971800" indent="-228600" eaLnBrk="0" fontAlgn="base" hangingPunct="0">
              <a:spcBef>
                <a:spcPct val="0"/>
              </a:spcBef>
              <a:spcAft>
                <a:spcPct val="0"/>
              </a:spcAft>
              <a:defRPr sz="2000">
                <a:solidFill>
                  <a:srgbClr val="FF0000"/>
                </a:solidFill>
                <a:latin typeface="Verdana" pitchFamily="34" charset="0"/>
                <a:cs typeface="Arial" charset="0"/>
              </a:defRPr>
            </a:lvl7pPr>
            <a:lvl8pPr marL="3429000" indent="-228600" eaLnBrk="0" fontAlgn="base" hangingPunct="0">
              <a:spcBef>
                <a:spcPct val="0"/>
              </a:spcBef>
              <a:spcAft>
                <a:spcPct val="0"/>
              </a:spcAft>
              <a:defRPr sz="2000">
                <a:solidFill>
                  <a:srgbClr val="FF0000"/>
                </a:solidFill>
                <a:latin typeface="Verdana" pitchFamily="34" charset="0"/>
                <a:cs typeface="Arial" charset="0"/>
              </a:defRPr>
            </a:lvl8pPr>
            <a:lvl9pPr marL="3886200" indent="-228600" eaLnBrk="0" fontAlgn="base" hangingPunct="0">
              <a:spcBef>
                <a:spcPct val="0"/>
              </a:spcBef>
              <a:spcAft>
                <a:spcPct val="0"/>
              </a:spcAft>
              <a:defRPr sz="2000">
                <a:solidFill>
                  <a:srgbClr val="FF0000"/>
                </a:solidFill>
                <a:latin typeface="Verdana" pitchFamily="34" charset="0"/>
                <a:cs typeface="Arial" charset="0"/>
              </a:defRPr>
            </a:lvl9pPr>
          </a:lstStyle>
          <a:p>
            <a:pPr algn="ctr">
              <a:lnSpc>
                <a:spcPct val="120000"/>
              </a:lnSpc>
            </a:pPr>
            <a:r>
              <a:rPr lang="ru-RU" sz="4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ОСНОВЫ </a:t>
            </a:r>
          </a:p>
          <a:p>
            <a:pPr algn="ctr">
              <a:lnSpc>
                <a:spcPct val="120000"/>
              </a:lnSpc>
            </a:pPr>
            <a:r>
              <a:rPr lang="ru-RU" sz="4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ЗАКОНОДАТЕЛЬСТВА </a:t>
            </a:r>
            <a:r>
              <a:rPr lang="ru-RU" sz="4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В ОБЛАСТИ</a:t>
            </a:r>
            <a:endParaRPr lang="ru-RU" sz="4000" b="1"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lnSpc>
                <a:spcPct val="120000"/>
              </a:lnSpc>
            </a:pPr>
            <a:r>
              <a:rPr lang="ru-RU" sz="4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ЗАЩИТЫ </a:t>
            </a:r>
            <a:r>
              <a:rPr lang="ru-RU" sz="4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ПРАВ ПОТРЕБИТЕЛЕЙ</a:t>
            </a:r>
            <a:r>
              <a:rPr lang="ru-RU" sz="3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ru-RU" sz="3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7987" y="1176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3" name="Прямоугольник 2"/>
          <p:cNvSpPr/>
          <p:nvPr/>
        </p:nvSpPr>
        <p:spPr>
          <a:xfrm>
            <a:off x="5593531" y="5518026"/>
            <a:ext cx="6096000" cy="646331"/>
          </a:xfrm>
          <a:prstGeom prst="rect">
            <a:avLst/>
          </a:prstGeom>
        </p:spPr>
        <p:txBody>
          <a:bodyPr>
            <a:spAutoFit/>
          </a:bodyPr>
          <a:lstStyle/>
          <a:p>
            <a:pPr algn="ctr"/>
            <a:r>
              <a:rPr lang="ru-RU" sz="1800" b="1" dirty="0">
                <a:solidFill>
                  <a:srgbClr val="002060"/>
                </a:solidFill>
                <a:latin typeface="Tahoma" pitchFamily="34" charset="0"/>
                <a:ea typeface="Tahoma" pitchFamily="34" charset="0"/>
                <a:cs typeface="Tahoma" pitchFamily="34" charset="0"/>
              </a:rPr>
              <a:t>СУЛЕЙМАНОВА ЛЯЛЯ ХАМЗОВНА – </a:t>
            </a:r>
          </a:p>
          <a:p>
            <a:pPr algn="ctr"/>
            <a:r>
              <a:rPr lang="ru-RU" sz="1800" dirty="0">
                <a:solidFill>
                  <a:srgbClr val="002060"/>
                </a:solidFill>
                <a:latin typeface="Tahoma" pitchFamily="34" charset="0"/>
                <a:ea typeface="Tahoma" pitchFamily="34" charset="0"/>
                <a:cs typeface="Tahoma" pitchFamily="34" charset="0"/>
              </a:rPr>
              <a:t>начальник отдела защиты прав потребителе</a:t>
            </a:r>
            <a:r>
              <a:rPr lang="ru-RU" sz="1800" dirty="0">
                <a:solidFill>
                  <a:schemeClr val="accent4">
                    <a:lumMod val="50000"/>
                  </a:schemeClr>
                </a:solidFill>
                <a:latin typeface="Tahoma" pitchFamily="34" charset="0"/>
                <a:ea typeface="Tahoma" pitchFamily="34" charset="0"/>
                <a:cs typeface="Tahoma" pitchFamily="34" charset="0"/>
              </a:rPr>
              <a:t>й</a:t>
            </a:r>
          </a:p>
        </p:txBody>
      </p:sp>
      <p:sp>
        <p:nvSpPr>
          <p:cNvPr id="4" name="Прямоугольник 3"/>
          <p:cNvSpPr/>
          <p:nvPr/>
        </p:nvSpPr>
        <p:spPr>
          <a:xfrm>
            <a:off x="1536403" y="300937"/>
            <a:ext cx="10153128" cy="400110"/>
          </a:xfrm>
          <a:prstGeom prst="rect">
            <a:avLst/>
          </a:prstGeom>
        </p:spPr>
        <p:txBody>
          <a:bodyPr wrap="square">
            <a:spAutoFit/>
          </a:bodyPr>
          <a:lstStyle/>
          <a:p>
            <a:pPr algn="ctr"/>
            <a:r>
              <a:rPr lang="ru-RU" sz="2000" b="1" dirty="0">
                <a:solidFill>
                  <a:schemeClr val="tx2"/>
                </a:solidFill>
                <a:latin typeface="Arial" pitchFamily="34" charset="0"/>
                <a:cs typeface="Arial" pitchFamily="34" charset="0"/>
              </a:rPr>
              <a:t>МИНИСТЕРСТВО ТОРГОВЛИ И УСЛУГ РЕСПУБЛИКИ БАШКОРТОСТАН </a:t>
            </a:r>
          </a:p>
        </p:txBody>
      </p:sp>
    </p:spTree>
    <p:extLst>
      <p:ext uri="{BB962C8B-B14F-4D97-AF65-F5344CB8AC3E}">
        <p14:creationId xmlns:p14="http://schemas.microsoft.com/office/powerpoint/2010/main" val="6275053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7987" y="1176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9" name="Прямоугольник 8"/>
          <p:cNvSpPr/>
          <p:nvPr/>
        </p:nvSpPr>
        <p:spPr>
          <a:xfrm>
            <a:off x="511795" y="1409712"/>
            <a:ext cx="2380213" cy="1200607"/>
          </a:xfrm>
          <a:prstGeom prst="rect">
            <a:avLst/>
          </a:prstGeom>
          <a:ln w="15875" cap="flat" cmpd="sng" algn="ctr">
            <a:solidFill>
              <a:schemeClr val="bg1"/>
            </a:solidFill>
            <a:prstDash val="solid"/>
          </a:ln>
          <a:effectLst>
            <a:outerShdw blurRad="50800" dist="38100" algn="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1001">
            <a:schemeClr val="lt1"/>
          </a:fillRef>
          <a:effectRef idx="0">
            <a:scrgbClr r="0" g="0" b="0"/>
          </a:effectRef>
          <a:fontRef idx="major"/>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Документы, вступающие в силу </a:t>
            </a:r>
            <a:r>
              <a:rPr kumimoji="0" lang="ru-RU" sz="1800" b="1" i="0" u="none" strike="noStrike" kern="0" cap="none" spc="0" normalizeH="0" baseline="0" noProof="0" dirty="0" smtClean="0">
                <a:ln>
                  <a:noFill/>
                </a:ln>
                <a:solidFill>
                  <a:srgbClr val="891B09"/>
                </a:solidFill>
                <a:effectLst/>
                <a:uLnTx/>
                <a:uFillTx/>
                <a:latin typeface="Tahoma" panose="020B0604030504040204" pitchFamily="34" charset="0"/>
                <a:ea typeface="Tahoma" panose="020B0604030504040204" pitchFamily="34" charset="0"/>
                <a:cs typeface="Tahoma" panose="020B0604030504040204" pitchFamily="34" charset="0"/>
              </a:rPr>
              <a:t>с 01 января 2021 года</a:t>
            </a:r>
          </a:p>
        </p:txBody>
      </p:sp>
      <p:sp>
        <p:nvSpPr>
          <p:cNvPr id="15" name="Прямоугольник 14"/>
          <p:cNvSpPr/>
          <p:nvPr/>
        </p:nvSpPr>
        <p:spPr>
          <a:xfrm>
            <a:off x="3195038" y="1232840"/>
            <a:ext cx="8645836" cy="1015663"/>
          </a:xfrm>
          <a:prstGeom prst="rect">
            <a:avLst/>
          </a:prstGeom>
          <a:solidFill>
            <a:schemeClr val="bg1"/>
          </a:solidFill>
          <a:ln>
            <a:noFill/>
          </a:ln>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Правила перевозок пассажиров и багажа автомобильным транспортом и городским наземным электрическим транспортом, утвержденные постановлением Правительства РФ от 1 октября 2020 года № 1586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(с 01.01.2021 по 01.01.2027)</a:t>
            </a:r>
          </a:p>
        </p:txBody>
      </p:sp>
      <p:sp>
        <p:nvSpPr>
          <p:cNvPr id="19" name="Прямоугольник 18"/>
          <p:cNvSpPr/>
          <p:nvPr/>
        </p:nvSpPr>
        <p:spPr>
          <a:xfrm>
            <a:off x="3196224" y="2444658"/>
            <a:ext cx="8591521" cy="2246769"/>
          </a:xfrm>
          <a:prstGeom prst="rect">
            <a:avLst/>
          </a:prstGeom>
          <a:solidFill>
            <a:schemeClr val="bg1"/>
          </a:solidFill>
          <a:ln w="15875" cap="flat" cmpd="sng" algn="ctr">
            <a:solidFill>
              <a:schemeClr val="bg1"/>
            </a:solidFill>
            <a:prstDash val="solid"/>
          </a:ln>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Правила выплаты туристу и (или) иному заказчику страхового возмещения по договору страхования ответственности туроператора или уплаты денежной суммы по банковской гарантии в случаях заключения туроператором более одного договора страхования либо более одного договора о предоставлении банковской гарантии или заключения туроператором договора либо договоров страхования и договора либо договоров о предоставлении банковской гарантии, утвержденные постановлением Правительства РФ 11 ноября 2020 года № 1811 </a:t>
            </a:r>
          </a:p>
          <a:p>
            <a:pPr marL="0" marR="0" lvl="0" indent="0" algn="just" defTabSz="914400" eaLnBrk="1" fontAlgn="auto" latinLnBrk="0" hangingPunct="1">
              <a:lnSpc>
                <a:spcPct val="100000"/>
              </a:lnSpc>
              <a:spcBef>
                <a:spcPts val="0"/>
              </a:spcBef>
              <a:spcAft>
                <a:spcPts val="0"/>
              </a:spcAft>
              <a:buClrTx/>
              <a:buSzTx/>
              <a:buFontTx/>
              <a:buNone/>
              <a:tabLst/>
              <a:defRPr/>
            </a:pPr>
            <a:r>
              <a:rPr lang="ru-RU" sz="1200" b="1" kern="0"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r>
              <a:rPr lang="ru-RU" sz="1200" b="1" kern="0" dirty="0">
                <a:solidFill>
                  <a:srgbClr val="C00000"/>
                </a:solidFill>
                <a:latin typeface="Tahoma" panose="020B0604030504040204" pitchFamily="34" charset="0"/>
                <a:ea typeface="Tahoma" panose="020B0604030504040204" pitchFamily="34" charset="0"/>
                <a:cs typeface="Tahoma" panose="020B0604030504040204" pitchFamily="34" charset="0"/>
              </a:rPr>
              <a:t>с 01.01.2021 по </a:t>
            </a:r>
            <a:r>
              <a:rPr lang="ru-RU" sz="1200" b="1" kern="0" dirty="0" smtClean="0">
                <a:solidFill>
                  <a:srgbClr val="C00000"/>
                </a:solidFill>
                <a:latin typeface="Tahoma" panose="020B0604030504040204" pitchFamily="34" charset="0"/>
                <a:ea typeface="Tahoma" panose="020B0604030504040204" pitchFamily="34" charset="0"/>
                <a:cs typeface="Tahoma" panose="020B0604030504040204" pitchFamily="34" charset="0"/>
              </a:rPr>
              <a:t>01.01.2026)</a:t>
            </a:r>
            <a:endPar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Прямоугольник 19"/>
          <p:cNvSpPr/>
          <p:nvPr/>
        </p:nvSpPr>
        <p:spPr>
          <a:xfrm>
            <a:off x="3195038" y="4953120"/>
            <a:ext cx="8591521" cy="769441"/>
          </a:xfrm>
          <a:prstGeom prst="rect">
            <a:avLst/>
          </a:prstGeom>
          <a:solidFill>
            <a:schemeClr val="bg1"/>
          </a:solidFill>
          <a:ln>
            <a:noFill/>
          </a:ln>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Правила оказания услуг по реализации туристского продукта, утвержденные постановлением Правительства РФ от 18 ноября 2020 года № 1852</a:t>
            </a:r>
          </a:p>
          <a:p>
            <a:pPr marL="0" marR="0" lvl="0" indent="0" algn="just" defTabSz="914400" eaLnBrk="1" fontAlgn="auto" latinLnBrk="0" hangingPunct="1">
              <a:lnSpc>
                <a:spcPct val="100000"/>
              </a:lnSpc>
              <a:spcBef>
                <a:spcPts val="0"/>
              </a:spcBef>
              <a:spcAft>
                <a:spcPts val="0"/>
              </a:spcAft>
              <a:buClrTx/>
              <a:buSzTx/>
              <a:buFontTx/>
              <a:buNone/>
              <a:tabLst/>
              <a:defRPr/>
            </a:pPr>
            <a:r>
              <a:rPr lang="ru-RU" sz="1200" b="1" kern="0"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ru-RU" sz="1200" b="1" kern="0" dirty="0">
                <a:solidFill>
                  <a:srgbClr val="C00000"/>
                </a:solidFill>
                <a:latin typeface="Tahoma" panose="020B0604030504040204" pitchFamily="34" charset="0"/>
                <a:ea typeface="Tahoma" panose="020B0604030504040204" pitchFamily="34" charset="0"/>
                <a:cs typeface="Tahoma" panose="020B0604030504040204" pitchFamily="34" charset="0"/>
              </a:rPr>
              <a:t>(с 01.01.2021 по </a:t>
            </a:r>
            <a:r>
              <a:rPr lang="ru-RU" sz="1200" b="1" kern="0" dirty="0" smtClean="0">
                <a:solidFill>
                  <a:srgbClr val="C00000"/>
                </a:solidFill>
                <a:latin typeface="Tahoma" panose="020B0604030504040204" pitchFamily="34" charset="0"/>
                <a:ea typeface="Tahoma" panose="020B0604030504040204" pitchFamily="34" charset="0"/>
                <a:cs typeface="Tahoma" panose="020B0604030504040204" pitchFamily="34" charset="0"/>
              </a:rPr>
              <a:t>31.12.2026)</a:t>
            </a:r>
            <a:endPar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Прямоугольник 20"/>
          <p:cNvSpPr/>
          <p:nvPr/>
        </p:nvSpPr>
        <p:spPr>
          <a:xfrm>
            <a:off x="3206152" y="5727409"/>
            <a:ext cx="8569292" cy="584775"/>
          </a:xfrm>
          <a:prstGeom prst="rect">
            <a:avLst/>
          </a:prstGeom>
          <a:solidFill>
            <a:schemeClr val="bg1"/>
          </a:solidFill>
          <a:ln>
            <a:noFill/>
          </a:ln>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Правила предоставления гостиничных услуг, утвержденные постановлением Правительства РФ от 18 ноября 2020 года № 1853</a:t>
            </a:r>
            <a:r>
              <a:rPr lang="ru-RU" sz="1200" b="1" kern="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ru-RU" sz="1200" b="1" kern="0" dirty="0">
                <a:solidFill>
                  <a:srgbClr val="C00000"/>
                </a:solidFill>
                <a:latin typeface="Tahoma" panose="020B0604030504040204" pitchFamily="34" charset="0"/>
                <a:ea typeface="Tahoma" panose="020B0604030504040204" pitchFamily="34" charset="0"/>
                <a:cs typeface="Tahoma" panose="020B0604030504040204" pitchFamily="34" charset="0"/>
              </a:rPr>
              <a:t>(с 01.01.2021 по </a:t>
            </a:r>
            <a:r>
              <a:rPr lang="ru-RU" sz="1200" b="1" kern="0" dirty="0" smtClean="0">
                <a:solidFill>
                  <a:srgbClr val="C00000"/>
                </a:solidFill>
                <a:latin typeface="Tahoma" panose="020B0604030504040204" pitchFamily="34" charset="0"/>
                <a:ea typeface="Tahoma" panose="020B0604030504040204" pitchFamily="34" charset="0"/>
                <a:cs typeface="Tahoma" panose="020B0604030504040204" pitchFamily="34" charset="0"/>
              </a:rPr>
              <a:t>31.12.2026)</a:t>
            </a:r>
            <a:endPar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2" name="Picture 8" descr="https://cdn1.ozone.ru/multimedia/c1200/10184884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968165">
            <a:off x="949230" y="3640687"/>
            <a:ext cx="1278705" cy="189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242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7987" y="1176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9" name="Прямоугольник 8"/>
          <p:cNvSpPr/>
          <p:nvPr/>
        </p:nvSpPr>
        <p:spPr>
          <a:xfrm>
            <a:off x="587000" y="1359427"/>
            <a:ext cx="2380213" cy="1200607"/>
          </a:xfrm>
          <a:prstGeom prst="rect">
            <a:avLst/>
          </a:prstGeom>
          <a:ln w="15875" cap="flat" cmpd="sng" algn="ctr">
            <a:solidFill>
              <a:schemeClr val="bg1"/>
            </a:solidFill>
            <a:prstDash val="solid"/>
          </a:ln>
          <a:effectLst>
            <a:outerShdw blurRad="50800" dist="38100" algn="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1001">
            <a:schemeClr val="lt1"/>
          </a:fillRef>
          <a:effectRef idx="0">
            <a:scrgbClr r="0" g="0" b="0"/>
          </a:effectRef>
          <a:fontRef idx="major"/>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Документы, вступающие в силу </a:t>
            </a:r>
            <a:r>
              <a:rPr kumimoji="0" lang="ru-RU" sz="1800" b="1" i="0" u="none" strike="noStrike" kern="0" cap="none" spc="0" normalizeH="0" baseline="0" noProof="0" dirty="0" smtClean="0">
                <a:ln>
                  <a:noFill/>
                </a:ln>
                <a:solidFill>
                  <a:srgbClr val="891B09"/>
                </a:solidFill>
                <a:effectLst/>
                <a:uLnTx/>
                <a:uFillTx/>
                <a:latin typeface="Tahoma" panose="020B0604030504040204" pitchFamily="34" charset="0"/>
                <a:ea typeface="Tahoma" panose="020B0604030504040204" pitchFamily="34" charset="0"/>
                <a:cs typeface="Tahoma" panose="020B0604030504040204" pitchFamily="34" charset="0"/>
              </a:rPr>
              <a:t>с 01 января 2021 года</a:t>
            </a:r>
          </a:p>
        </p:txBody>
      </p:sp>
      <p:sp>
        <p:nvSpPr>
          <p:cNvPr id="12" name="Прямоугольник 11"/>
          <p:cNvSpPr/>
          <p:nvPr/>
        </p:nvSpPr>
        <p:spPr>
          <a:xfrm>
            <a:off x="3407624" y="1234445"/>
            <a:ext cx="8378595" cy="1077218"/>
          </a:xfrm>
          <a:prstGeom prst="rect">
            <a:avLst/>
          </a:prstGeom>
          <a:solidFill>
            <a:schemeClr val="bg1"/>
          </a:solidFill>
          <a:ln>
            <a:noFill/>
          </a:ln>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Правила перевозок грузов автомобильным транспортом и о внесении изменений в пункт 2.1.1 Правил дорожного движения Российской Федерации, утвержденные постановлением Правительства РФ от 21 декабря 2020 года № 2200  </a:t>
            </a:r>
            <a:r>
              <a:rPr kumimoji="0" lang="ru-RU" sz="1200" b="1" i="0" u="none" strike="noStrike" kern="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(с 01.01.2021 по 01.01.2027) </a:t>
            </a:r>
          </a:p>
        </p:txBody>
      </p:sp>
      <p:sp>
        <p:nvSpPr>
          <p:cNvPr id="13" name="Прямоугольник 12"/>
          <p:cNvSpPr/>
          <p:nvPr/>
        </p:nvSpPr>
        <p:spPr>
          <a:xfrm>
            <a:off x="3407624" y="2693913"/>
            <a:ext cx="8234579" cy="830997"/>
          </a:xfrm>
          <a:prstGeom prst="rect">
            <a:avLst/>
          </a:prstGeom>
          <a:solidFill>
            <a:schemeClr val="bg1"/>
          </a:solidFill>
          <a:ln w="15875" cap="flat" cmpd="sng" algn="ctr">
            <a:solidFill>
              <a:schemeClr val="bg1"/>
            </a:solidFill>
            <a:prstDash val="solid"/>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Правила продажи товаров по договору розничной купли-продажи, утвержденные постановлением Правительства РФ 31 декабря 2020 года      № 2463</a:t>
            </a: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ru-RU" sz="1200" b="1" i="0" u="none" strike="noStrike" kern="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(с 01.01.2021 по 01.01.2027)</a:t>
            </a:r>
          </a:p>
        </p:txBody>
      </p:sp>
      <p:sp>
        <p:nvSpPr>
          <p:cNvPr id="14" name="Прямоугольник 13"/>
          <p:cNvSpPr/>
          <p:nvPr/>
        </p:nvSpPr>
        <p:spPr>
          <a:xfrm>
            <a:off x="3407624" y="3837964"/>
            <a:ext cx="8378595" cy="1569660"/>
          </a:xfrm>
          <a:prstGeom prst="rect">
            <a:avLst/>
          </a:prstGeom>
          <a:solidFill>
            <a:schemeClr val="bg1"/>
          </a:solid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Перечень товаров длительного пользования, на которые не распространяется требование потребителя о безвозмездном предоставлении ему товара, обладающего этими же основными потребительскими свойствами, на период ремонта или замены такого товара, утвержденные постановлением Правительства РФ от 31 декабря 2020 года № 2463 </a:t>
            </a:r>
            <a:r>
              <a:rPr kumimoji="0" lang="ru-RU" sz="1200" b="1" i="0" u="none" strike="noStrike" kern="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(с 01.01.2021 по 01.01.2027)</a:t>
            </a:r>
          </a:p>
        </p:txBody>
      </p:sp>
      <p:sp>
        <p:nvSpPr>
          <p:cNvPr id="16" name="Прямоугольник 15"/>
          <p:cNvSpPr/>
          <p:nvPr/>
        </p:nvSpPr>
        <p:spPr>
          <a:xfrm>
            <a:off x="3407624" y="5659123"/>
            <a:ext cx="8378595" cy="830997"/>
          </a:xfrm>
          <a:prstGeom prst="rect">
            <a:avLst/>
          </a:prstGeom>
          <a:solidFill>
            <a:schemeClr val="bg1"/>
          </a:solid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Перечень непродовольственных товаров надлежащего качества, не подлежащих обмену, утвержденные постановлением Правительства РФ от 31 декабря 2020 года № 2463 </a:t>
            </a:r>
            <a:r>
              <a:rPr kumimoji="0" lang="ru-RU" sz="1200" b="1" i="0" u="none" strike="noStrike" kern="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(с 01.01.2021 по 01.01.2027)</a:t>
            </a: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17" name="Picture 14" descr="D:\Users\Suleymanova.lkh\Desktop\normativno-pravovaya-literatura-rossiya-komplekt-knig-pravila-torgovli-kniga-zhalob-zakon-o-pravah-potrebitelya_a4772f209eacc78_800x600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063" y="3524910"/>
            <a:ext cx="1838817" cy="201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0968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7987" y="1176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9" name="Прямоугольник 8"/>
          <p:cNvSpPr/>
          <p:nvPr/>
        </p:nvSpPr>
        <p:spPr>
          <a:xfrm>
            <a:off x="657221" y="1629594"/>
            <a:ext cx="2516873" cy="923330"/>
          </a:xfrm>
          <a:prstGeom prst="rect">
            <a:avLst/>
          </a:prstGeom>
          <a:ln w="15875" cap="flat" cmpd="sng" algn="ctr">
            <a:solidFill>
              <a:schemeClr val="bg1"/>
            </a:solidFill>
            <a:prstDash val="solid"/>
          </a:ln>
          <a:effectLst>
            <a:outerShdw blurRad="50800" dist="38100" algn="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1001">
            <a:schemeClr val="lt1"/>
          </a:fillRef>
          <a:effectRef idx="0">
            <a:scrgbClr r="0" g="0" b="0"/>
          </a:effectRef>
          <a:fontRef idx="major"/>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Документы, вступающие в силу </a:t>
            </a:r>
            <a:r>
              <a:rPr kumimoji="0" lang="ru-RU" sz="1800" b="1" i="0" u="none" strike="noStrike" kern="0" cap="none" spc="0" normalizeH="0" baseline="0" noProof="0" dirty="0" smtClean="0">
                <a:ln>
                  <a:noFill/>
                </a:ln>
                <a:solidFill>
                  <a:srgbClr val="891B09"/>
                </a:solidFill>
                <a:effectLst/>
                <a:uLnTx/>
                <a:uFillTx/>
                <a:latin typeface="Tahoma" panose="020B0604030504040204" pitchFamily="34" charset="0"/>
                <a:ea typeface="Tahoma" panose="020B0604030504040204" pitchFamily="34" charset="0"/>
                <a:cs typeface="Tahoma" panose="020B0604030504040204" pitchFamily="34" charset="0"/>
              </a:rPr>
              <a:t>с 2022-2023 </a:t>
            </a:r>
            <a:r>
              <a:rPr kumimoji="0" lang="ru-RU" sz="1800" b="1" i="0" u="none" strike="noStrike" kern="0" cap="none" spc="0" normalizeH="0" baseline="0" noProof="0" dirty="0" err="1" smtClean="0">
                <a:ln>
                  <a:noFill/>
                </a:ln>
                <a:solidFill>
                  <a:srgbClr val="891B09"/>
                </a:solidFill>
                <a:effectLst/>
                <a:uLnTx/>
                <a:uFillTx/>
                <a:latin typeface="Tahoma" panose="020B0604030504040204" pitchFamily="34" charset="0"/>
                <a:ea typeface="Tahoma" panose="020B0604030504040204" pitchFamily="34" charset="0"/>
                <a:cs typeface="Tahoma" panose="020B0604030504040204" pitchFamily="34" charset="0"/>
              </a:rPr>
              <a:t>г.г</a:t>
            </a:r>
            <a:r>
              <a:rPr kumimoji="0" lang="ru-RU" sz="1800" b="1" i="0" u="none" strike="noStrike" kern="0" cap="none" spc="0" normalizeH="0" baseline="0" noProof="0" dirty="0" smtClean="0">
                <a:ln>
                  <a:noFill/>
                </a:ln>
                <a:solidFill>
                  <a:srgbClr val="891B09"/>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7" name="Picture 14" descr="D:\Users\Suleymanova.lkh\Desktop\normativno-pravovaya-literatura-rossiya-komplekt-knig-pravila-torgovli-kniga-zhalob-zakon-o-pravah-potrebitelya_a4772f209eacc78_800x600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5138" y="3154902"/>
            <a:ext cx="1999530" cy="2730000"/>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3505299" y="1629594"/>
            <a:ext cx="8208912" cy="769441"/>
          </a:xfrm>
          <a:prstGeom prst="rect">
            <a:avLst/>
          </a:prstGeom>
          <a:ln w="15875" cap="flat" cmpd="sng" algn="ctr">
            <a:solidFill>
              <a:schemeClr val="bg1"/>
            </a:solidFill>
            <a:prstDash val="solid"/>
          </a:ln>
          <a:effectLst/>
        </p:spPr>
        <p:style>
          <a:lnRef idx="0">
            <a:scrgbClr r="0" g="0" b="0"/>
          </a:lnRef>
          <a:fillRef idx="1001">
            <a:schemeClr val="lt1"/>
          </a:fillRef>
          <a:effectRef idx="0">
            <a:scrgbClr r="0" g="0" b="0"/>
          </a:effectRef>
          <a:fontRef idx="major"/>
        </p:style>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Правила оказания услуг связи по передаче данных, утвержденные постановлением Правительства РФ 31 декабря 2021 года № 2606 </a:t>
            </a:r>
            <a:r>
              <a:rPr kumimoji="0" lang="ru-RU" sz="1200" b="1" i="0" u="none" strike="noStrike" kern="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(с 13.01.2022 по 13.01.2028)</a:t>
            </a:r>
          </a:p>
        </p:txBody>
      </p:sp>
      <p:sp>
        <p:nvSpPr>
          <p:cNvPr id="15" name="Прямоугольник 14"/>
          <p:cNvSpPr/>
          <p:nvPr/>
        </p:nvSpPr>
        <p:spPr>
          <a:xfrm>
            <a:off x="3505299" y="2803023"/>
            <a:ext cx="8208911" cy="769441"/>
          </a:xfrm>
          <a:prstGeom prst="rect">
            <a:avLst/>
          </a:prstGeom>
          <a:solidFill>
            <a:schemeClr val="bg1"/>
          </a:solid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Правила оказания </a:t>
            </a:r>
            <a:r>
              <a:rPr kumimoji="0" lang="ru-RU" sz="1600" b="1" i="0" u="none" strike="noStrike" kern="0" cap="none" spc="0" normalizeH="0" baseline="0" noProof="0" dirty="0" err="1" smtClean="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телематических</a:t>
            </a:r>
            <a:r>
              <a:rPr kumimoji="0" lang="ru-RU" sz="1600" b="1" i="0" u="none" strike="noStrike" kern="0" cap="none" spc="0" normalizeH="0" baseline="0" noProof="0" dirty="0" smtClean="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 услуг связи, утвержденные постановлением Правительства РФ от 31 декабря 2021 года № 2607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(с 14.01.2022 по 14.01.2028) </a:t>
            </a:r>
          </a:p>
        </p:txBody>
      </p:sp>
      <p:sp>
        <p:nvSpPr>
          <p:cNvPr id="18" name="Прямоугольник 17"/>
          <p:cNvSpPr/>
          <p:nvPr/>
        </p:nvSpPr>
        <p:spPr>
          <a:xfrm>
            <a:off x="3505299" y="3914592"/>
            <a:ext cx="8172906" cy="769441"/>
          </a:xfrm>
          <a:prstGeom prst="rect">
            <a:avLst/>
          </a:prstGeom>
          <a:solidFill>
            <a:schemeClr val="bg1"/>
          </a:solidFill>
          <a:ln>
            <a:noFill/>
          </a:ln>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Правила оказания услуг телефонной связи, утвержденные постановлением Правительства РФ от 28 мая 2022 года № 968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(с 01.09.2022 до 01.09.2028) </a:t>
            </a:r>
          </a:p>
        </p:txBody>
      </p:sp>
      <p:sp>
        <p:nvSpPr>
          <p:cNvPr id="3" name="Прямоугольник 2"/>
          <p:cNvSpPr/>
          <p:nvPr/>
        </p:nvSpPr>
        <p:spPr>
          <a:xfrm>
            <a:off x="3505299" y="4860089"/>
            <a:ext cx="8284326" cy="584775"/>
          </a:xfrm>
          <a:prstGeom prst="rect">
            <a:avLst/>
          </a:prstGeom>
        </p:spPr>
        <p:style>
          <a:lnRef idx="0">
            <a:scrgbClr r="0" g="0" b="0"/>
          </a:lnRef>
          <a:fillRef idx="1001">
            <a:schemeClr val="lt1"/>
          </a:fillRef>
          <a:effectRef idx="0">
            <a:scrgbClr r="0" g="0" b="0"/>
          </a:effectRef>
          <a:fontRef idx="major"/>
        </p:style>
        <p:txBody>
          <a:bodyPr wrap="square">
            <a:spAutoFit/>
          </a:bodyPr>
          <a:lstStyle/>
          <a:p>
            <a:r>
              <a:rPr lang="ru-RU" sz="1600" b="1" kern="0" dirty="0">
                <a:solidFill>
                  <a:srgbClr val="0070C0"/>
                </a:solidFill>
                <a:latin typeface="Tahoma" panose="020B0604030504040204" pitchFamily="34" charset="0"/>
                <a:ea typeface="Tahoma" panose="020B0604030504040204" pitchFamily="34" charset="0"/>
                <a:cs typeface="Tahoma" panose="020B0604030504040204" pitchFamily="34" charset="0"/>
              </a:rPr>
              <a:t>Правила оказания услуг телеграфной связи, утверждены постановлением Правительства РФ от 28.05.2022 № </a:t>
            </a:r>
            <a:r>
              <a:rPr lang="ru-RU" sz="1600" b="1" kern="0" dirty="0" smtClean="0">
                <a:solidFill>
                  <a:srgbClr val="0070C0"/>
                </a:solidFill>
                <a:latin typeface="Tahoma" panose="020B0604030504040204" pitchFamily="34" charset="0"/>
                <a:ea typeface="Tahoma" panose="020B0604030504040204" pitchFamily="34" charset="0"/>
                <a:cs typeface="Tahoma" panose="020B0604030504040204" pitchFamily="34" charset="0"/>
              </a:rPr>
              <a:t>968 </a:t>
            </a:r>
            <a:r>
              <a:rPr lang="ru-RU" sz="1200" b="1" kern="0"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r>
              <a:rPr lang="ru-RU" sz="1200" b="1" kern="0" dirty="0">
                <a:solidFill>
                  <a:srgbClr val="C00000"/>
                </a:solidFill>
                <a:latin typeface="Tahoma" panose="020B0604030504040204" pitchFamily="34" charset="0"/>
                <a:ea typeface="Tahoma" panose="020B0604030504040204" pitchFamily="34" charset="0"/>
                <a:cs typeface="Tahoma" panose="020B0604030504040204" pitchFamily="34" charset="0"/>
              </a:rPr>
              <a:t>с 01.09.2022 по 01.09.2028)</a:t>
            </a:r>
          </a:p>
        </p:txBody>
      </p:sp>
      <p:sp>
        <p:nvSpPr>
          <p:cNvPr id="12" name="Прямоугольник 11"/>
          <p:cNvSpPr/>
          <p:nvPr/>
        </p:nvSpPr>
        <p:spPr>
          <a:xfrm>
            <a:off x="3505298" y="5696207"/>
            <a:ext cx="8208911" cy="584775"/>
          </a:xfrm>
          <a:prstGeom prst="rect">
            <a:avLst/>
          </a:prstGeom>
        </p:spPr>
        <p:style>
          <a:lnRef idx="0">
            <a:scrgbClr r="0" g="0" b="0"/>
          </a:lnRef>
          <a:fillRef idx="1001">
            <a:schemeClr val="lt1"/>
          </a:fillRef>
          <a:effectRef idx="0">
            <a:scrgbClr r="0" g="0" b="0"/>
          </a:effectRef>
          <a:fontRef idx="major"/>
        </p:style>
        <p:txBody>
          <a:bodyPr wrap="square">
            <a:spAutoFit/>
          </a:bodyPr>
          <a:lstStyle/>
          <a:p>
            <a:pPr algn="just"/>
            <a:r>
              <a:rPr lang="ru-RU" sz="1600" b="1" kern="0" dirty="0">
                <a:solidFill>
                  <a:srgbClr val="002060"/>
                </a:solidFill>
                <a:latin typeface="Tahoma" panose="020B0604030504040204" pitchFamily="34" charset="0"/>
                <a:ea typeface="Tahoma" panose="020B0604030504040204" pitchFamily="34" charset="0"/>
                <a:cs typeface="Tahoma" panose="020B0604030504040204" pitchFamily="34" charset="0"/>
              </a:rPr>
              <a:t>П</a:t>
            </a:r>
            <a:r>
              <a:rPr lang="ru-RU" sz="1600" b="1" kern="0" dirty="0" smtClean="0">
                <a:solidFill>
                  <a:srgbClr val="002060"/>
                </a:solidFill>
                <a:latin typeface="Tahoma" panose="020B0604030504040204" pitchFamily="34" charset="0"/>
                <a:ea typeface="Tahoma" panose="020B0604030504040204" pitchFamily="34" charset="0"/>
                <a:cs typeface="Tahoma" panose="020B0604030504040204" pitchFamily="34" charset="0"/>
              </a:rPr>
              <a:t>равила предоставления медицинскими организациями платных медицинских услуг </a:t>
            </a:r>
            <a:r>
              <a:rPr lang="ru-RU" sz="1200" b="1" kern="0" dirty="0" smtClean="0">
                <a:solidFill>
                  <a:srgbClr val="C00000"/>
                </a:solidFill>
                <a:latin typeface="Tahoma" panose="020B0604030504040204" pitchFamily="34" charset="0"/>
                <a:ea typeface="Tahoma" panose="020B0604030504040204" pitchFamily="34" charset="0"/>
                <a:cs typeface="Tahoma" panose="020B0604030504040204" pitchFamily="34" charset="0"/>
              </a:rPr>
              <a:t>(с 01.09.2023 по 01.09.2026)</a:t>
            </a:r>
            <a:endParaRPr lang="ru-RU" sz="1200" b="1" kern="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48988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90075" y="1269554"/>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9" name="Прямоугольник 8"/>
          <p:cNvSpPr/>
          <p:nvPr/>
        </p:nvSpPr>
        <p:spPr>
          <a:xfrm>
            <a:off x="6961683" y="1225726"/>
            <a:ext cx="4461655" cy="830997"/>
          </a:xfrm>
          <a:prstGeom prst="rect">
            <a:avLst/>
          </a:prstGeom>
          <a:ln w="15875" cap="flat" cmpd="sng" algn="ctr">
            <a:noFill/>
            <a:prstDash val="solid"/>
          </a:ln>
          <a:effectLst>
            <a:outerShdw blurRad="50800" dist="38100" algn="l" rotWithShape="0">
              <a:prstClr val="black">
                <a:alpha val="40000"/>
              </a:prstClr>
            </a:outerShdw>
          </a:effectLst>
        </p:spPr>
        <p:style>
          <a:lnRef idx="0">
            <a:scrgbClr r="0" g="0" b="0"/>
          </a:lnRef>
          <a:fillRef idx="1001">
            <a:schemeClr val="lt1"/>
          </a:fillRef>
          <a:effectRef idx="0">
            <a:scrgbClr r="0" g="0" b="0"/>
          </a:effectRef>
          <a:fontRef idx="major"/>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600" b="1" kern="0" dirty="0" smtClean="0">
                <a:solidFill>
                  <a:srgbClr val="002060"/>
                </a:solidFill>
                <a:latin typeface="Tahoma" pitchFamily="34" charset="0"/>
                <a:ea typeface="Tahoma" pitchFamily="34" charset="0"/>
                <a:cs typeface="Tahoma" pitchFamily="34" charset="0"/>
              </a:rPr>
              <a:t>ИЗГОТОВИТЕЛЬ, УПОЛНОМОЧЕННЫЕ </a:t>
            </a:r>
            <a:r>
              <a:rPr lang="ru-RU" sz="1600" b="1" kern="0" dirty="0">
                <a:solidFill>
                  <a:srgbClr val="002060"/>
                </a:solidFill>
                <a:latin typeface="Tahoma" pitchFamily="34" charset="0"/>
                <a:ea typeface="Tahoma" pitchFamily="34" charset="0"/>
                <a:cs typeface="Tahoma" pitchFamily="34" charset="0"/>
              </a:rPr>
              <a:t>ОРГАНИЗАЦИЯ ИЛИ </a:t>
            </a:r>
            <a:r>
              <a:rPr lang="ru-RU" sz="1600" b="1" kern="0" dirty="0" smtClean="0">
                <a:solidFill>
                  <a:srgbClr val="002060"/>
                </a:solidFill>
                <a:latin typeface="Tahoma" pitchFamily="34" charset="0"/>
                <a:ea typeface="Tahoma" pitchFamily="34" charset="0"/>
                <a:cs typeface="Tahoma" pitchFamily="34" charset="0"/>
              </a:rPr>
              <a:t>ИП</a:t>
            </a:r>
            <a:r>
              <a:rPr lang="ru-RU" sz="1600" b="1" kern="0" dirty="0">
                <a:solidFill>
                  <a:srgbClr val="002060"/>
                </a:solidFill>
                <a:latin typeface="Tahoma" pitchFamily="34" charset="0"/>
                <a:ea typeface="Tahoma" pitchFamily="34" charset="0"/>
                <a:cs typeface="Tahoma" pitchFamily="34" charset="0"/>
              </a:rPr>
              <a:t>, ИМПОРТЕР </a:t>
            </a:r>
            <a:r>
              <a:rPr lang="ru-RU" sz="1600" b="1" u="sng" kern="0" dirty="0" smtClean="0">
                <a:solidFill>
                  <a:srgbClr val="002060"/>
                </a:solidFill>
                <a:latin typeface="Tahoma" pitchFamily="34" charset="0"/>
                <a:ea typeface="Tahoma" pitchFamily="34" charset="0"/>
                <a:cs typeface="Tahoma" pitchFamily="34" charset="0"/>
              </a:rPr>
              <a:t>ОТВЕЧАЮТ</a:t>
            </a:r>
            <a:r>
              <a:rPr lang="ru-RU" sz="1600" b="1" kern="0" dirty="0" smtClean="0">
                <a:solidFill>
                  <a:srgbClr val="002060"/>
                </a:solidFill>
                <a:latin typeface="Tahoma" pitchFamily="34" charset="0"/>
                <a:ea typeface="Tahoma" pitchFamily="34" charset="0"/>
                <a:cs typeface="Tahoma" pitchFamily="34" charset="0"/>
              </a:rPr>
              <a:t> </a:t>
            </a:r>
            <a:r>
              <a:rPr lang="ru-RU" sz="1600" b="1" kern="0" dirty="0">
                <a:solidFill>
                  <a:srgbClr val="002060"/>
                </a:solidFill>
                <a:latin typeface="Tahoma" pitchFamily="34" charset="0"/>
                <a:ea typeface="Tahoma" pitchFamily="34" charset="0"/>
                <a:cs typeface="Tahoma" pitchFamily="34" charset="0"/>
              </a:rPr>
              <a:t>ЗА НЕДОСТАТКИ ТОВАРА:</a:t>
            </a:r>
            <a:endParaRPr lang="ru-RU" sz="1600" b="1" kern="0" dirty="0">
              <a:solidFill>
                <a:srgbClr val="891B09"/>
              </a:solidFill>
              <a:latin typeface="Tahoma" pitchFamily="34" charset="0"/>
              <a:ea typeface="Tahoma" pitchFamily="34" charset="0"/>
              <a:cs typeface="Tahoma" pitchFamily="34" charset="0"/>
            </a:endParaRPr>
          </a:p>
        </p:txBody>
      </p:sp>
      <p:sp>
        <p:nvSpPr>
          <p:cNvPr id="10" name="Прямоугольник 9"/>
          <p:cNvSpPr/>
          <p:nvPr/>
        </p:nvSpPr>
        <p:spPr>
          <a:xfrm>
            <a:off x="394893" y="2371899"/>
            <a:ext cx="5918718" cy="3631763"/>
          </a:xfrm>
          <a:prstGeom prst="rect">
            <a:avLst/>
          </a:prstGeom>
          <a:solidFill>
            <a:schemeClr val="bg1"/>
          </a:solidFill>
          <a:ln>
            <a:solidFill>
              <a:schemeClr val="bg1"/>
            </a:solidFill>
          </a:ln>
          <a:effectLst>
            <a:outerShdw blurRad="50800" dist="38100" algn="l" rotWithShape="0">
              <a:prstClr val="black">
                <a:alpha val="40000"/>
              </a:prstClr>
            </a:outerShdw>
          </a:effectLst>
        </p:spPr>
        <p:txBody>
          <a:bodyPr wrap="square">
            <a:spAutoFit/>
          </a:bodyPr>
          <a:lstStyle/>
          <a:p>
            <a:pPr marL="342900" marR="0" lvl="0" indent="-342900" algn="ctr" defTabSz="914400" eaLnBrk="1" fontAlgn="auto" latinLnBrk="0" hangingPunct="1">
              <a:lnSpc>
                <a:spcPct val="100000"/>
              </a:lnSpc>
              <a:spcBef>
                <a:spcPts val="0"/>
              </a:spcBef>
              <a:spcAft>
                <a:spcPts val="0"/>
              </a:spcAft>
              <a:buClrTx/>
              <a:buSzTx/>
              <a:buFontTx/>
              <a:buChar char="-"/>
              <a:tabLst/>
              <a:defRPr/>
            </a:pPr>
            <a:r>
              <a:rPr lang="ru-RU" sz="1800" b="1" i="1" kern="0"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в течение гарантийного срока</a:t>
            </a:r>
          </a:p>
          <a:p>
            <a:pPr marL="342900" marR="0" lvl="0" indent="-342900" algn="ctr" defTabSz="914400" eaLnBrk="1" fontAlgn="auto" latinLnBrk="0" hangingPunct="1">
              <a:lnSpc>
                <a:spcPct val="100000"/>
              </a:lnSpc>
              <a:spcBef>
                <a:spcPts val="0"/>
              </a:spcBef>
              <a:spcAft>
                <a:spcPts val="0"/>
              </a:spcAft>
              <a:buClrTx/>
              <a:buSzTx/>
              <a:buFontTx/>
              <a:buChar char="-"/>
              <a:tabLst/>
              <a:defRPr/>
            </a:pPr>
            <a:endParaRPr lang="ru-RU" sz="400" b="1" kern="0"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1" u="none" strike="noStrike" kern="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Важно!</a:t>
            </a:r>
            <a:r>
              <a:rPr kumimoji="0" lang="ru-RU" sz="1600" b="1" u="none" strike="noStrike" kern="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 </a:t>
            </a:r>
            <a:r>
              <a:rPr kumimoji="0" lang="ru-RU" sz="1600" b="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Потребитель </a:t>
            </a:r>
            <a:r>
              <a:rPr kumimoji="0" lang="ru-RU" sz="1600" b="0" u="sng" strike="noStrike" kern="0" cap="none" spc="0" normalizeH="0" baseline="0" noProof="0" dirty="0" smtClean="0">
                <a:ln>
                  <a:noFill/>
                </a:ln>
                <a:solidFill>
                  <a:schemeClr val="accent2">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не проводит</a:t>
            </a:r>
            <a:r>
              <a:rPr kumimoji="0" lang="ru-RU" sz="1600" b="0" strike="noStrike" kern="0" cap="none" spc="0" normalizeH="0" baseline="0" noProof="0" dirty="0" smtClean="0">
                <a:ln>
                  <a:noFill/>
                </a:ln>
                <a:solidFill>
                  <a:schemeClr val="accent2">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ru-RU" sz="1600" b="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проверку качества (экспертизу) товара (п. 6 ст. 18 Закона о защите прав потребителей);</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ru-RU" sz="800" b="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ctr" defTabSz="914400" eaLnBrk="1" fontAlgn="auto" latinLnBrk="0" hangingPunct="1">
              <a:lnSpc>
                <a:spcPct val="100000"/>
              </a:lnSpc>
              <a:spcBef>
                <a:spcPts val="0"/>
              </a:spcBef>
              <a:spcAft>
                <a:spcPts val="0"/>
              </a:spcAft>
              <a:buClrTx/>
              <a:buSzTx/>
              <a:buFontTx/>
              <a:buChar char="-"/>
              <a:tabLst/>
              <a:defRPr/>
            </a:pPr>
            <a:r>
              <a:rPr lang="ru-RU" sz="1800" b="1" i="1" kern="0"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по истечении гарантийного срока, </a:t>
            </a:r>
          </a:p>
          <a:p>
            <a:pPr marL="285750" marR="0" lvl="0" indent="-285750" algn="ctr" defTabSz="914400" eaLnBrk="1" fontAlgn="auto" latinLnBrk="0" hangingPunct="1">
              <a:lnSpc>
                <a:spcPct val="100000"/>
              </a:lnSpc>
              <a:spcBef>
                <a:spcPts val="0"/>
              </a:spcBef>
              <a:spcAft>
                <a:spcPts val="0"/>
              </a:spcAft>
              <a:buClrTx/>
              <a:buSzTx/>
              <a:buFontTx/>
              <a:buChar char="-"/>
              <a:tabLst/>
              <a:defRPr/>
            </a:pPr>
            <a:r>
              <a:rPr lang="ru-RU" sz="1800" b="1" i="1" kern="0"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но в пределах 2 лет</a:t>
            </a:r>
          </a:p>
          <a:p>
            <a:pPr marL="285750" marR="0" lvl="0" indent="-285750" algn="ctr" defTabSz="914400" eaLnBrk="1" fontAlgn="auto" latinLnBrk="0" hangingPunct="1">
              <a:lnSpc>
                <a:spcPct val="100000"/>
              </a:lnSpc>
              <a:spcBef>
                <a:spcPts val="0"/>
              </a:spcBef>
              <a:spcAft>
                <a:spcPts val="0"/>
              </a:spcAft>
              <a:buClrTx/>
              <a:buSzTx/>
              <a:buFontTx/>
              <a:buChar char="-"/>
              <a:tabLst/>
              <a:defRPr/>
            </a:pPr>
            <a:endParaRPr lang="ru-RU" sz="400" b="1" i="1" kern="0"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a:p>
            <a:pPr marR="0" lvl="0" algn="just" defTabSz="914400" eaLnBrk="1" fontAlgn="auto" latinLnBrk="0" hangingPunct="1">
              <a:lnSpc>
                <a:spcPct val="100000"/>
              </a:lnSpc>
              <a:spcBef>
                <a:spcPts val="0"/>
              </a:spcBef>
              <a:spcAft>
                <a:spcPts val="0"/>
              </a:spcAft>
              <a:buClrTx/>
              <a:buSzTx/>
              <a:tabLst/>
              <a:defRPr/>
            </a:pPr>
            <a:r>
              <a:rPr kumimoji="0" lang="ru-RU" sz="1600" b="1" i="1" u="none" strike="noStrike" kern="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Важно!</a:t>
            </a:r>
            <a:r>
              <a:rPr kumimoji="0" lang="ru-RU" sz="1600" b="1" i="0" u="none" strike="noStrike" kern="0" cap="none" spc="0" normalizeH="0" noProof="0" dirty="0" smtClean="0">
                <a:ln>
                  <a:noFill/>
                </a:ln>
                <a:solidFill>
                  <a:schemeClr val="accent2">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lang="ru-RU" sz="1600" kern="0" dirty="0">
                <a:solidFill>
                  <a:srgbClr val="002060"/>
                </a:solidFill>
                <a:latin typeface="Tahoma" panose="020B0604030504040204" pitchFamily="34" charset="0"/>
                <a:ea typeface="Tahoma" panose="020B0604030504040204" pitchFamily="34" charset="0"/>
                <a:cs typeface="Tahoma" panose="020B0604030504040204" pitchFamily="34" charset="0"/>
              </a:rPr>
              <a:t>Потребитель </a:t>
            </a:r>
            <a:r>
              <a:rPr lang="ru-RU" sz="1600" u="sng" kern="0"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проводит</a:t>
            </a:r>
            <a:r>
              <a:rPr lang="ru-RU" sz="1600" kern="0" dirty="0" smtClean="0">
                <a:solidFill>
                  <a:srgbClr val="002060"/>
                </a:solidFill>
                <a:latin typeface="Tahoma" panose="020B0604030504040204" pitchFamily="34" charset="0"/>
                <a:ea typeface="Tahoma" panose="020B0604030504040204" pitchFamily="34" charset="0"/>
                <a:cs typeface="Tahoma" panose="020B0604030504040204" pitchFamily="34" charset="0"/>
              </a:rPr>
              <a:t> экспертизу товара (п. 5 </a:t>
            </a:r>
            <a:r>
              <a:rPr lang="ru-RU" sz="1600" kern="0" dirty="0">
                <a:solidFill>
                  <a:srgbClr val="002060"/>
                </a:solidFill>
                <a:latin typeface="Tahoma" panose="020B0604030504040204" pitchFamily="34" charset="0"/>
                <a:ea typeface="Tahoma" panose="020B0604030504040204" pitchFamily="34" charset="0"/>
                <a:cs typeface="Tahoma" panose="020B0604030504040204" pitchFamily="34" charset="0"/>
              </a:rPr>
              <a:t>ст. </a:t>
            </a:r>
            <a:r>
              <a:rPr lang="ru-RU" sz="1600" kern="0" dirty="0" smtClean="0">
                <a:solidFill>
                  <a:srgbClr val="002060"/>
                </a:solidFill>
                <a:latin typeface="Tahoma" panose="020B0604030504040204" pitchFamily="34" charset="0"/>
                <a:ea typeface="Tahoma" panose="020B0604030504040204" pitchFamily="34" charset="0"/>
                <a:cs typeface="Tahoma" panose="020B0604030504040204" pitchFamily="34" charset="0"/>
              </a:rPr>
              <a:t>19 </a:t>
            </a:r>
            <a:r>
              <a:rPr lang="ru-RU" sz="1600" kern="0" dirty="0">
                <a:solidFill>
                  <a:srgbClr val="002060"/>
                </a:solidFill>
                <a:latin typeface="Tahoma" panose="020B0604030504040204" pitchFamily="34" charset="0"/>
                <a:ea typeface="Tahoma" panose="020B0604030504040204" pitchFamily="34" charset="0"/>
                <a:cs typeface="Tahoma" panose="020B0604030504040204" pitchFamily="34" charset="0"/>
              </a:rPr>
              <a:t>Закона о защите прав потребителей</a:t>
            </a:r>
            <a:r>
              <a:rPr lang="ru-RU" sz="1600" kern="0" dirty="0" smtClean="0">
                <a:solidFill>
                  <a:srgbClr val="002060"/>
                </a:solidFill>
                <a:latin typeface="Tahoma" pitchFamily="34" charset="0"/>
                <a:ea typeface="Tahoma" pitchFamily="34" charset="0"/>
                <a:cs typeface="Tahoma" pitchFamily="34" charset="0"/>
              </a:rPr>
              <a:t>);</a:t>
            </a:r>
          </a:p>
          <a:p>
            <a:pPr algn="ctr" fontAlgn="auto">
              <a:spcBef>
                <a:spcPts val="0"/>
              </a:spcBef>
              <a:spcAft>
                <a:spcPts val="0"/>
              </a:spcAft>
              <a:defRPr/>
            </a:pPr>
            <a:endParaRPr lang="ru-RU" sz="800" kern="0" dirty="0" smtClean="0">
              <a:solidFill>
                <a:srgbClr val="002060"/>
              </a:solidFill>
              <a:latin typeface="Tahoma" pitchFamily="34" charset="0"/>
              <a:ea typeface="Tahoma" pitchFamily="34" charset="0"/>
              <a:cs typeface="Tahoma" pitchFamily="34" charset="0"/>
            </a:endParaRPr>
          </a:p>
          <a:p>
            <a:pPr marL="285750" indent="-285750" algn="ctr" fontAlgn="auto">
              <a:spcBef>
                <a:spcPts val="0"/>
              </a:spcBef>
              <a:spcAft>
                <a:spcPts val="0"/>
              </a:spcAft>
              <a:buFontTx/>
              <a:buChar char="-"/>
              <a:defRPr/>
            </a:pPr>
            <a:r>
              <a:rPr lang="ru-RU" sz="1800" b="1" i="1" kern="0" dirty="0" smtClean="0">
                <a:solidFill>
                  <a:schemeClr val="accent2">
                    <a:lumMod val="50000"/>
                  </a:schemeClr>
                </a:solidFill>
                <a:latin typeface="Tahoma" pitchFamily="34" charset="0"/>
                <a:ea typeface="Tahoma" pitchFamily="34" charset="0"/>
                <a:cs typeface="Tahoma" pitchFamily="34" charset="0"/>
              </a:rPr>
              <a:t>в течение 2 лет, если гарантийный срок не установлен</a:t>
            </a:r>
          </a:p>
          <a:p>
            <a:pPr marL="285750" indent="-285750" algn="ctr" fontAlgn="auto">
              <a:spcBef>
                <a:spcPts val="0"/>
              </a:spcBef>
              <a:spcAft>
                <a:spcPts val="0"/>
              </a:spcAft>
              <a:buFontTx/>
              <a:buChar char="-"/>
              <a:defRPr/>
            </a:pPr>
            <a:endParaRPr lang="ru-RU" sz="400" b="1" i="1" kern="0" dirty="0" smtClean="0">
              <a:solidFill>
                <a:schemeClr val="accent2">
                  <a:lumMod val="50000"/>
                </a:schemeClr>
              </a:solidFill>
              <a:latin typeface="Tahoma" pitchFamily="34" charset="0"/>
              <a:ea typeface="Tahoma" pitchFamily="34" charset="0"/>
              <a:cs typeface="Tahoma" pitchFamily="34" charset="0"/>
            </a:endParaRPr>
          </a:p>
          <a:p>
            <a:pPr lvl="0" algn="just" fontAlgn="auto">
              <a:spcBef>
                <a:spcPts val="0"/>
              </a:spcBef>
              <a:spcAft>
                <a:spcPts val="0"/>
              </a:spcAft>
              <a:defRPr/>
            </a:pPr>
            <a:r>
              <a:rPr lang="ru-RU" sz="1600" b="1" i="1" kern="0" dirty="0" smtClean="0">
                <a:latin typeface="Tahoma" pitchFamily="34" charset="0"/>
                <a:ea typeface="Tahoma" pitchFamily="34" charset="0"/>
                <a:cs typeface="Tahoma" pitchFamily="34" charset="0"/>
              </a:rPr>
              <a:t>Важно!</a:t>
            </a:r>
            <a:r>
              <a:rPr lang="ru-RU" sz="1600" b="1" i="1" kern="0" dirty="0" smtClean="0">
                <a:solidFill>
                  <a:schemeClr val="accent2">
                    <a:lumMod val="50000"/>
                  </a:schemeClr>
                </a:solidFill>
                <a:latin typeface="Tahoma" pitchFamily="34" charset="0"/>
                <a:ea typeface="Tahoma" pitchFamily="34" charset="0"/>
                <a:cs typeface="Tahoma" pitchFamily="34" charset="0"/>
              </a:rPr>
              <a:t> </a:t>
            </a:r>
            <a:r>
              <a:rPr lang="ru-RU" sz="1600" kern="0" dirty="0">
                <a:solidFill>
                  <a:srgbClr val="002060"/>
                </a:solidFill>
                <a:latin typeface="Tahoma" panose="020B0604030504040204" pitchFamily="34" charset="0"/>
                <a:ea typeface="Tahoma" panose="020B0604030504040204" pitchFamily="34" charset="0"/>
                <a:cs typeface="Tahoma" panose="020B0604030504040204" pitchFamily="34" charset="0"/>
              </a:rPr>
              <a:t>Потребитель </a:t>
            </a:r>
            <a:r>
              <a:rPr lang="ru-RU" sz="1600" u="sng" kern="0"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проводит</a:t>
            </a:r>
            <a:r>
              <a:rPr lang="ru-RU" sz="1600" kern="0" dirty="0" smtClean="0">
                <a:solidFill>
                  <a:srgbClr val="002060"/>
                </a:solidFill>
                <a:latin typeface="Tahoma" panose="020B0604030504040204" pitchFamily="34" charset="0"/>
                <a:ea typeface="Tahoma" panose="020B0604030504040204" pitchFamily="34" charset="0"/>
                <a:cs typeface="Tahoma" panose="020B0604030504040204" pitchFamily="34" charset="0"/>
              </a:rPr>
              <a:t> экспертизу товара (</a:t>
            </a:r>
            <a:r>
              <a:rPr lang="ru-RU" sz="1600" kern="0" dirty="0">
                <a:solidFill>
                  <a:srgbClr val="002060"/>
                </a:solidFill>
                <a:latin typeface="Tahoma" panose="020B0604030504040204" pitchFamily="34" charset="0"/>
                <a:ea typeface="Tahoma" panose="020B0604030504040204" pitchFamily="34" charset="0"/>
                <a:cs typeface="Tahoma" panose="020B0604030504040204" pitchFamily="34" charset="0"/>
              </a:rPr>
              <a:t>п.6 ст. 18 </a:t>
            </a:r>
            <a:r>
              <a:rPr lang="ru-RU" sz="1600" kern="0" dirty="0" smtClean="0">
                <a:solidFill>
                  <a:srgbClr val="002060"/>
                </a:solidFill>
                <a:latin typeface="Tahoma" panose="020B0604030504040204" pitchFamily="34" charset="0"/>
                <a:ea typeface="Tahoma" panose="020B0604030504040204" pitchFamily="34" charset="0"/>
                <a:cs typeface="Tahoma" panose="020B0604030504040204" pitchFamily="34" charset="0"/>
              </a:rPr>
              <a:t>и п. 1 ст. 19 Закона </a:t>
            </a:r>
            <a:r>
              <a:rPr lang="ru-RU" sz="1600" kern="0" dirty="0">
                <a:solidFill>
                  <a:srgbClr val="002060"/>
                </a:solidFill>
                <a:latin typeface="Tahoma" pitchFamily="34" charset="0"/>
                <a:ea typeface="Tahoma" pitchFamily="34" charset="0"/>
                <a:cs typeface="Tahoma" pitchFamily="34" charset="0"/>
              </a:rPr>
              <a:t>о защите прав потребителей</a:t>
            </a:r>
            <a:r>
              <a:rPr lang="ru-RU" sz="1600" kern="0" dirty="0" smtClean="0">
                <a:solidFill>
                  <a:srgbClr val="002060"/>
                </a:solidFill>
                <a:latin typeface="Tahoma" pitchFamily="34" charset="0"/>
                <a:ea typeface="Tahoma" pitchFamily="34" charset="0"/>
                <a:cs typeface="Tahoma" pitchFamily="34" charset="0"/>
              </a:rPr>
              <a:t>);</a:t>
            </a:r>
            <a:endParaRPr kumimoji="0" lang="ru-RU" sz="1600" b="0" i="0" u="none" strike="noStrike" kern="0" cap="none" spc="0" normalizeH="0" baseline="0" noProof="0" dirty="0">
              <a:ln>
                <a:noFill/>
              </a:ln>
              <a:solidFill>
                <a:srgbClr val="002060"/>
              </a:solidFill>
              <a:effectLst/>
              <a:uLnTx/>
              <a:uFillTx/>
              <a:latin typeface="Tahoma" pitchFamily="34" charset="0"/>
              <a:ea typeface="Tahoma" pitchFamily="34" charset="0"/>
              <a:cs typeface="Tahoma" pitchFamily="34" charset="0"/>
            </a:endParaRPr>
          </a:p>
        </p:txBody>
      </p:sp>
      <p:sp>
        <p:nvSpPr>
          <p:cNvPr id="19" name="Прямоугольник 18"/>
          <p:cNvSpPr/>
          <p:nvPr/>
        </p:nvSpPr>
        <p:spPr>
          <a:xfrm>
            <a:off x="624979" y="1225727"/>
            <a:ext cx="5444484" cy="830997"/>
          </a:xfrm>
          <a:prstGeom prst="rect">
            <a:avLst/>
          </a:prstGeom>
          <a:solidFill>
            <a:schemeClr val="bg1"/>
          </a:solidFill>
          <a:ln w="15875" cap="flat" cmpd="sng" algn="ctr">
            <a:noFill/>
            <a:prstDash val="solid"/>
          </a:ln>
          <a:effectLst>
            <a:outerShdw blurRad="50800" dist="38100" algn="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ПРОДАВЕЦ (ИЗГОТОВИТЕЛЬ),</a:t>
            </a:r>
            <a:r>
              <a:rPr kumimoji="0" lang="ru-RU" sz="1600" b="1" i="0" u="none" strike="noStrike" kern="0" cap="none" spc="0" normalizeH="0" noProof="0" dirty="0" smtClean="0">
                <a:ln>
                  <a:noFill/>
                </a:ln>
                <a:solidFill>
                  <a:srgbClr val="002060"/>
                </a:solidFill>
                <a:effectLst/>
                <a:uLnTx/>
                <a:uFillTx/>
                <a:latin typeface="Tahoma" pitchFamily="34" charset="0"/>
                <a:ea typeface="Tahoma" pitchFamily="34" charset="0"/>
                <a:cs typeface="Tahoma" pitchFamily="34" charset="0"/>
              </a:rPr>
              <a:t> УПОЛНОМОЧЕННЫЕ ОРГАНИЗАЦИЯ ИЛИ ИП, ИМПОРТЕР </a:t>
            </a:r>
            <a:r>
              <a:rPr kumimoji="0" lang="ru-RU" sz="1600" b="1" i="0" u="sng" strike="noStrike" kern="0" cap="none" spc="0" normalizeH="0" noProof="0" dirty="0" smtClean="0">
                <a:ln>
                  <a:noFill/>
                </a:ln>
                <a:solidFill>
                  <a:srgbClr val="002060"/>
                </a:solidFill>
                <a:effectLst/>
                <a:uLnTx/>
                <a:uFillTx/>
                <a:latin typeface="Tahoma" pitchFamily="34" charset="0"/>
                <a:ea typeface="Tahoma" pitchFamily="34" charset="0"/>
                <a:cs typeface="Tahoma" pitchFamily="34" charset="0"/>
              </a:rPr>
              <a:t>ОТВЕЧАЮТ</a:t>
            </a:r>
            <a:r>
              <a:rPr kumimoji="0" lang="ru-RU" sz="1600" b="1" i="0" u="none" strike="noStrike" kern="0" cap="none" spc="0" normalizeH="0" noProof="0" dirty="0" smtClean="0">
                <a:ln>
                  <a:noFill/>
                </a:ln>
                <a:solidFill>
                  <a:srgbClr val="002060"/>
                </a:solidFill>
                <a:effectLst/>
                <a:uLnTx/>
                <a:uFillTx/>
                <a:latin typeface="Tahoma" pitchFamily="34" charset="0"/>
                <a:ea typeface="Tahoma" pitchFamily="34" charset="0"/>
                <a:cs typeface="Tahoma" pitchFamily="34" charset="0"/>
              </a:rPr>
              <a:t> ЗА НЕДОСТАТКИ ТОВАРА:</a:t>
            </a:r>
            <a:endPar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endParaRPr>
          </a:p>
        </p:txBody>
      </p:sp>
      <p:sp>
        <p:nvSpPr>
          <p:cNvPr id="20" name="Прямоугольник 19"/>
          <p:cNvSpPr/>
          <p:nvPr/>
        </p:nvSpPr>
        <p:spPr>
          <a:xfrm>
            <a:off x="6604797" y="2571953"/>
            <a:ext cx="5175425" cy="3231654"/>
          </a:xfrm>
          <a:prstGeom prst="rect">
            <a:avLst/>
          </a:prstGeom>
          <a:solidFill>
            <a:schemeClr val="bg1"/>
          </a:solidFill>
          <a:ln w="15875" cap="flat" cmpd="sng" algn="ctr">
            <a:noFill/>
            <a:prstDash val="solid"/>
          </a:ln>
          <a:effectLst>
            <a:outerShdw blurRad="50800" dist="38100" algn="l" rotWithShape="0">
              <a:prstClr val="black">
                <a:alpha val="40000"/>
              </a:prstClr>
            </a:outerShdw>
          </a:effectLst>
        </p:spPr>
        <p:txBody>
          <a:bodyPr wrap="square">
            <a:spAutoFit/>
          </a:bodyPr>
          <a:lstStyle/>
          <a:p>
            <a:pPr marL="285750" marR="0" lvl="0" indent="-285750" algn="ctr" defTabSz="914400" eaLnBrk="1" fontAlgn="auto" latinLnBrk="0" hangingPunct="1">
              <a:lnSpc>
                <a:spcPct val="100000"/>
              </a:lnSpc>
              <a:spcBef>
                <a:spcPts val="0"/>
              </a:spcBef>
              <a:spcAft>
                <a:spcPts val="0"/>
              </a:spcAft>
              <a:buClrTx/>
              <a:buSzTx/>
              <a:buFontTx/>
              <a:buChar char="-"/>
              <a:tabLst/>
              <a:defRPr/>
            </a:pPr>
            <a:r>
              <a:rPr kumimoji="0" lang="ru-RU" sz="1800" b="1" i="1"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по истечении 2 лет в пределах </a:t>
            </a:r>
          </a:p>
          <a:p>
            <a:pPr marR="0" lvl="0" algn="ctr" defTabSz="914400" eaLnBrk="1" fontAlgn="auto" latinLnBrk="0" hangingPunct="1">
              <a:lnSpc>
                <a:spcPct val="100000"/>
              </a:lnSpc>
              <a:spcBef>
                <a:spcPts val="0"/>
              </a:spcBef>
              <a:spcAft>
                <a:spcPts val="0"/>
              </a:spcAft>
              <a:buClrTx/>
              <a:buSzTx/>
              <a:tabLst/>
              <a:defRPr/>
            </a:pPr>
            <a:r>
              <a:rPr kumimoji="0" lang="ru-RU" sz="1800" b="1" i="1" u="none" strike="noStrike" kern="0" cap="none" spc="0" normalizeH="0" baseline="0" noProof="0" dirty="0" smtClean="0">
                <a:ln>
                  <a:noFill/>
                </a:ln>
                <a:effectLst/>
                <a:uLnTx/>
                <a:uFillTx/>
                <a:latin typeface="Tahoma" pitchFamily="34" charset="0"/>
                <a:ea typeface="Tahoma" pitchFamily="34" charset="0"/>
                <a:cs typeface="Tahoma" pitchFamily="34" charset="0"/>
              </a:rPr>
              <a:t>срока службы </a:t>
            </a:r>
            <a:r>
              <a:rPr kumimoji="0" lang="ru-RU" sz="1400" b="1" i="1"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или</a:t>
            </a:r>
            <a:r>
              <a:rPr kumimoji="0" lang="ru-RU" sz="1800" b="1" i="1"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 </a:t>
            </a:r>
            <a:r>
              <a:rPr lang="ru-RU" sz="1800" b="1" i="1" kern="0" dirty="0" smtClean="0">
                <a:latin typeface="Tahoma" pitchFamily="34" charset="0"/>
                <a:ea typeface="Tahoma" pitchFamily="34" charset="0"/>
                <a:cs typeface="Tahoma" pitchFamily="34" charset="0"/>
              </a:rPr>
              <a:t>10 </a:t>
            </a:r>
            <a:r>
              <a:rPr lang="ru-RU" sz="1800" b="1" i="1" kern="0" dirty="0">
                <a:latin typeface="Tahoma" pitchFamily="34" charset="0"/>
                <a:ea typeface="Tahoma" pitchFamily="34" charset="0"/>
                <a:cs typeface="Tahoma" pitchFamily="34" charset="0"/>
              </a:rPr>
              <a:t>лет </a:t>
            </a:r>
          </a:p>
          <a:p>
            <a:pPr lvl="0" algn="ctr" fontAlgn="auto">
              <a:spcBef>
                <a:spcPts val="0"/>
              </a:spcBef>
              <a:spcAft>
                <a:spcPts val="0"/>
              </a:spcAft>
              <a:defRPr/>
            </a:pPr>
            <a:r>
              <a:rPr lang="ru-RU" sz="1600" kern="0" dirty="0">
                <a:solidFill>
                  <a:srgbClr val="002060"/>
                </a:solidFill>
                <a:latin typeface="Tahoma" pitchFamily="34" charset="0"/>
                <a:ea typeface="Tahoma" pitchFamily="34" charset="0"/>
                <a:cs typeface="Tahoma" pitchFamily="34" charset="0"/>
              </a:rPr>
              <a:t>(если срок службы на товар не установлен</a:t>
            </a:r>
            <a:r>
              <a:rPr lang="ru-RU" sz="1600" kern="0" dirty="0" smtClean="0">
                <a:solidFill>
                  <a:srgbClr val="002060"/>
                </a:solidFill>
                <a:latin typeface="Tahoma" pitchFamily="34" charset="0"/>
                <a:ea typeface="Tahoma" pitchFamily="34" charset="0"/>
                <a:cs typeface="Tahoma" pitchFamily="34" charset="0"/>
              </a:rPr>
              <a:t>)</a:t>
            </a:r>
          </a:p>
          <a:p>
            <a:pPr lvl="0" algn="ctr" fontAlgn="auto">
              <a:spcBef>
                <a:spcPts val="0"/>
              </a:spcBef>
              <a:spcAft>
                <a:spcPts val="0"/>
              </a:spcAft>
              <a:defRPr/>
            </a:pPr>
            <a:endParaRPr kumimoji="0" lang="ru-RU" sz="400" b="1" i="1"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в случае выявления в товаре </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существенного недостатка </a:t>
            </a:r>
            <a:r>
              <a:rPr lang="ru-RU" sz="1600" kern="0" dirty="0" smtClean="0">
                <a:solidFill>
                  <a:srgbClr val="002060"/>
                </a:solidFill>
                <a:latin typeface="Tahoma" pitchFamily="34" charset="0"/>
                <a:ea typeface="Tahoma" pitchFamily="34" charset="0"/>
                <a:cs typeface="Tahoma" pitchFamily="34" charset="0"/>
              </a:rPr>
              <a:t>- устранение недостатков товара на безвозмездной основе.</a:t>
            </a:r>
          </a:p>
          <a:p>
            <a:pPr algn="just" fontAlgn="auto">
              <a:spcBef>
                <a:spcPts val="0"/>
              </a:spcBef>
              <a:spcAft>
                <a:spcPts val="0"/>
              </a:spcAft>
              <a:defRPr/>
            </a:pPr>
            <a:r>
              <a:rPr kumimoji="0" lang="ru-RU" sz="1600"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Если ремонт </a:t>
            </a: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свыше 20 дней </a:t>
            </a:r>
            <a:r>
              <a:rPr lang="ru-RU" sz="1600" kern="0" dirty="0">
                <a:solidFill>
                  <a:srgbClr val="002060"/>
                </a:solidFill>
                <a:latin typeface="Tahoma" panose="020B0604030504040204" pitchFamily="34" charset="0"/>
                <a:ea typeface="Tahoma" panose="020B0604030504040204" pitchFamily="34" charset="0"/>
                <a:cs typeface="Tahoma" panose="020B0604030504040204" pitchFamily="34" charset="0"/>
              </a:rPr>
              <a:t>- возврат денег или обмен.</a:t>
            </a:r>
          </a:p>
          <a:p>
            <a:pPr marR="0" lvl="0" algn="just" defTabSz="914400" eaLnBrk="1" fontAlgn="auto" latinLnBrk="0" hangingPunct="1">
              <a:lnSpc>
                <a:spcPct val="100000"/>
              </a:lnSpc>
              <a:spcBef>
                <a:spcPts val="0"/>
              </a:spcBef>
              <a:spcAft>
                <a:spcPts val="0"/>
              </a:spcAft>
              <a:buClrTx/>
              <a:buSzTx/>
              <a:tabLst/>
              <a:defRPr/>
            </a:pPr>
            <a:r>
              <a:rPr kumimoji="0" lang="ru-RU" sz="1600"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Недостаток </a:t>
            </a: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неустранимый</a:t>
            </a:r>
            <a:r>
              <a:rPr kumimoji="0" lang="ru-RU" sz="1600"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 возврат денег или обмен.</a:t>
            </a:r>
          </a:p>
          <a:p>
            <a:pPr marR="0" lvl="0" algn="just" defTabSz="914400" eaLnBrk="1" fontAlgn="auto" latinLnBrk="0" hangingPunct="1">
              <a:lnSpc>
                <a:spcPct val="100000"/>
              </a:lnSpc>
              <a:spcBef>
                <a:spcPts val="0"/>
              </a:spcBef>
              <a:spcAft>
                <a:spcPts val="0"/>
              </a:spcAft>
              <a:buClrTx/>
              <a:buSzTx/>
              <a:tabLst/>
              <a:defRPr/>
            </a:pPr>
            <a:endParaRPr kumimoji="0" lang="ru-RU" sz="400"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algn="just" fontAlgn="auto">
              <a:spcBef>
                <a:spcPts val="0"/>
              </a:spcBef>
              <a:spcAft>
                <a:spcPts val="0"/>
              </a:spcAft>
              <a:defRPr/>
            </a:pPr>
            <a:r>
              <a:rPr lang="ru-RU" sz="1600" b="1" i="1" kern="0" dirty="0">
                <a:latin typeface="Tahoma" pitchFamily="34" charset="0"/>
                <a:ea typeface="Tahoma" pitchFamily="34" charset="0"/>
                <a:cs typeface="Tahoma" pitchFamily="34" charset="0"/>
              </a:rPr>
              <a:t>Важно!</a:t>
            </a:r>
            <a:r>
              <a:rPr lang="ru-RU" sz="1600" b="1" i="1" kern="0" dirty="0">
                <a:solidFill>
                  <a:schemeClr val="accent2">
                    <a:lumMod val="50000"/>
                  </a:schemeClr>
                </a:solidFill>
                <a:latin typeface="Tahoma" pitchFamily="34" charset="0"/>
                <a:ea typeface="Tahoma" pitchFamily="34" charset="0"/>
                <a:cs typeface="Tahoma" pitchFamily="34" charset="0"/>
              </a:rPr>
              <a:t> </a:t>
            </a:r>
            <a:r>
              <a:rPr lang="ru-RU" sz="1600" kern="0" dirty="0">
                <a:solidFill>
                  <a:srgbClr val="002060"/>
                </a:solidFill>
                <a:latin typeface="Tahoma" panose="020B0604030504040204" pitchFamily="34" charset="0"/>
                <a:ea typeface="Tahoma" panose="020B0604030504040204" pitchFamily="34" charset="0"/>
                <a:cs typeface="Tahoma" panose="020B0604030504040204" pitchFamily="34" charset="0"/>
              </a:rPr>
              <a:t>Потребитель </a:t>
            </a:r>
            <a:r>
              <a:rPr lang="ru-RU" sz="1600" u="sng" kern="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проводит</a:t>
            </a:r>
            <a:r>
              <a:rPr lang="ru-RU" sz="1600" kern="0" dirty="0">
                <a:solidFill>
                  <a:srgbClr val="002060"/>
                </a:solidFill>
                <a:latin typeface="Tahoma" panose="020B0604030504040204" pitchFamily="34" charset="0"/>
                <a:ea typeface="Tahoma" panose="020B0604030504040204" pitchFamily="34" charset="0"/>
                <a:cs typeface="Tahoma" panose="020B0604030504040204" pitchFamily="34" charset="0"/>
              </a:rPr>
              <a:t> экспертизу товара (п</a:t>
            </a:r>
            <a:r>
              <a:rPr lang="ru-RU" sz="1600" kern="0" dirty="0" smtClean="0">
                <a:solidFill>
                  <a:srgbClr val="002060"/>
                </a:solidFill>
                <a:latin typeface="Tahoma" panose="020B0604030504040204" pitchFamily="34" charset="0"/>
                <a:ea typeface="Tahoma" panose="020B0604030504040204" pitchFamily="34" charset="0"/>
                <a:cs typeface="Tahoma" panose="020B0604030504040204" pitchFamily="34" charset="0"/>
              </a:rPr>
              <a:t>. 6 </a:t>
            </a:r>
            <a:r>
              <a:rPr lang="ru-RU" sz="1600" kern="0" dirty="0">
                <a:solidFill>
                  <a:srgbClr val="002060"/>
                </a:solidFill>
                <a:latin typeface="Tahoma" panose="020B0604030504040204" pitchFamily="34" charset="0"/>
                <a:ea typeface="Tahoma" panose="020B0604030504040204" pitchFamily="34" charset="0"/>
                <a:cs typeface="Tahoma" panose="020B0604030504040204" pitchFamily="34" charset="0"/>
              </a:rPr>
              <a:t>ст. </a:t>
            </a:r>
            <a:r>
              <a:rPr lang="ru-RU" sz="1600" kern="0" dirty="0" smtClean="0">
                <a:solidFill>
                  <a:srgbClr val="002060"/>
                </a:solidFill>
                <a:latin typeface="Tahoma" panose="020B0604030504040204" pitchFamily="34" charset="0"/>
                <a:ea typeface="Tahoma" panose="020B0604030504040204" pitchFamily="34" charset="0"/>
                <a:cs typeface="Tahoma" panose="020B0604030504040204" pitchFamily="34" charset="0"/>
              </a:rPr>
              <a:t>19 </a:t>
            </a:r>
            <a:r>
              <a:rPr lang="ru-RU" sz="1600" kern="0" dirty="0">
                <a:solidFill>
                  <a:srgbClr val="002060"/>
                </a:solidFill>
                <a:latin typeface="Tahoma" panose="020B0604030504040204" pitchFamily="34" charset="0"/>
                <a:ea typeface="Tahoma" panose="020B0604030504040204" pitchFamily="34" charset="0"/>
                <a:cs typeface="Tahoma" panose="020B0604030504040204" pitchFamily="34" charset="0"/>
              </a:rPr>
              <a:t>Закона о защите прав потребителей</a:t>
            </a:r>
            <a:r>
              <a:rPr lang="ru-RU" sz="1600" kern="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kumimoji="0" lang="ru-RU" sz="160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449121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7987" y="1176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9" name="Прямоугольник 8"/>
          <p:cNvSpPr/>
          <p:nvPr/>
        </p:nvSpPr>
        <p:spPr>
          <a:xfrm>
            <a:off x="2929235" y="2493690"/>
            <a:ext cx="6984020" cy="2062103"/>
          </a:xfrm>
          <a:prstGeom prst="rect">
            <a:avLst/>
          </a:prstGeom>
          <a:solidFill>
            <a:schemeClr val="bg1"/>
          </a:solidFill>
          <a:ln w="15875" cap="flat" cmpd="sng" algn="ctr">
            <a:solidFill>
              <a:schemeClr val="bg1"/>
            </a:solid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2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ПРАВА ПОТРЕБИТЕЛЕЙ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2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ПРИ ОБНАРУЖЕНИИ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2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В ТОВАРЕ НЕДОСТАТКОВ</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(СТАТЬЯ 18 ЗАКОНА РФ «О ЗАЩИТЕ ПРАВ ПОТРЕБИТЕЛЕЙ»)</a:t>
            </a:r>
          </a:p>
        </p:txBody>
      </p:sp>
    </p:spTree>
    <p:extLst>
      <p:ext uri="{BB962C8B-B14F-4D97-AF65-F5344CB8AC3E}">
        <p14:creationId xmlns:p14="http://schemas.microsoft.com/office/powerpoint/2010/main" val="26127623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7987" y="1176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6" name="Прямоугольник 5"/>
          <p:cNvSpPr/>
          <p:nvPr/>
        </p:nvSpPr>
        <p:spPr>
          <a:xfrm>
            <a:off x="546994" y="1228918"/>
            <a:ext cx="11239223" cy="3785652"/>
          </a:xfrm>
          <a:prstGeom prst="rect">
            <a:avLst/>
          </a:prstGeom>
          <a:solidFill>
            <a:schemeClr val="bg1"/>
          </a:solidFill>
          <a:ln w="15875" cap="flat" cmpd="sng" algn="ctr">
            <a:solidFill>
              <a:schemeClr val="bg1"/>
            </a:solid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b="1" i="0"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Потребитель в случае обнаружения в товаре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b="1" i="0"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недостатков вправе потребовать:</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800" b="1" i="0" u="sng" strike="noStrike" kern="0" cap="none" spc="0" normalizeH="0" baseline="0" noProof="0" dirty="0" smtClean="0">
              <a:ln>
                <a:noFill/>
              </a:ln>
              <a:solidFill>
                <a:srgbClr val="FF0000"/>
              </a:solidFill>
              <a:effectLst/>
              <a:uLnTx/>
              <a:uFillTx/>
              <a:latin typeface="Tahoma" pitchFamily="34" charset="0"/>
              <a:ea typeface="Tahoma" pitchFamily="34" charset="0"/>
              <a:cs typeface="Tahoma" pitchFamily="34" charset="0"/>
            </a:endParaRP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ru-RU" sz="1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Замены на товар этой же марки (этих же модели и (или) артикула);</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endParaRPr kumimoji="0" lang="ru-RU" sz="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2. Замены на такой же товар другой марки (модели, артикула) с соответствующим перерасчетом покупной цены;</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ru-RU" sz="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3. Соразмерного уменьшения покупной цены;</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ru-RU" sz="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4. Незамедлительного безвозмездного устранения недостатков товара или возмещения расходов на их исправление потребителем или третьим лицом;</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ru-RU" sz="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5. Отказаться от исполнения договора купли-продажи и потребовать возврата уплаченной за товар суммы</a:t>
            </a:r>
          </a:p>
        </p:txBody>
      </p:sp>
      <p:sp>
        <p:nvSpPr>
          <p:cNvPr id="7" name="Прямоугольник 6"/>
          <p:cNvSpPr/>
          <p:nvPr/>
        </p:nvSpPr>
        <p:spPr>
          <a:xfrm>
            <a:off x="546995" y="5086714"/>
            <a:ext cx="11239223" cy="36933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1"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Важно! Право выбора одного из этих требований закреплено за потребителем!</a:t>
            </a:r>
            <a:endParaRPr kumimoji="0" lang="ru-RU" sz="1800" b="0" i="1"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endParaRPr>
          </a:p>
        </p:txBody>
      </p:sp>
      <p:pic>
        <p:nvPicPr>
          <p:cNvPr id="10" name="Рисунок 9"/>
          <p:cNvPicPr>
            <a:picLocks noChangeAspect="1"/>
          </p:cNvPicPr>
          <p:nvPr/>
        </p:nvPicPr>
        <p:blipFill rotWithShape="1">
          <a:blip r:embed="rId4">
            <a:extLst>
              <a:ext uri="{28A0092B-C50C-407E-A947-70E740481C1C}">
                <a14:useLocalDpi xmlns:a14="http://schemas.microsoft.com/office/drawing/2010/main" val="0"/>
              </a:ext>
            </a:extLst>
          </a:blip>
          <a:srcRect l="44269" t="12670" r="7874" b="10315"/>
          <a:stretch/>
        </p:blipFill>
        <p:spPr>
          <a:xfrm>
            <a:off x="2353171" y="5806058"/>
            <a:ext cx="2376264" cy="870217"/>
          </a:xfrm>
          <a:prstGeom prst="rect">
            <a:avLst/>
          </a:prstGeom>
          <a:ln>
            <a:noFill/>
          </a:ln>
          <a:effectLst>
            <a:softEdge rad="112500"/>
          </a:effectLst>
        </p:spPr>
      </p:pic>
      <p:pic>
        <p:nvPicPr>
          <p:cNvPr id="11" name="Picture 5" descr="C:\Users\Khabriyalova.dm\Desktop\лдд.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7787" y="5796967"/>
            <a:ext cx="1936893" cy="8697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2736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7987" y="1176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9" name="Прямоугольник 8"/>
          <p:cNvSpPr/>
          <p:nvPr/>
        </p:nvSpPr>
        <p:spPr>
          <a:xfrm>
            <a:off x="568232" y="1335185"/>
            <a:ext cx="2845016" cy="1723549"/>
          </a:xfrm>
          <a:prstGeom prst="rect">
            <a:avLst/>
          </a:prstGeom>
          <a:ln w="15875" cap="flat" cmpd="sng" algn="ctr">
            <a:noFill/>
            <a:prstDash val="solid"/>
          </a:ln>
          <a:effectLst>
            <a:outerShdw blurRad="50800" dist="38100" algn="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1001">
            <a:schemeClr val="lt1"/>
          </a:fillRef>
          <a:effectRef idx="0">
            <a:scrgbClr r="0" g="0" b="0"/>
          </a:effectRef>
          <a:fontRef idx="major"/>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Права потребителя при обнаружении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в технически сложном товаре недостатков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(пункт 1 статья 18 Закона</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 РФ «О защите прав потребителей»)</a:t>
            </a:r>
            <a:endParaRPr kumimoji="0" lang="ru-RU" sz="1400" b="1" i="1"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endParaRPr>
          </a:p>
        </p:txBody>
      </p:sp>
      <p:sp>
        <p:nvSpPr>
          <p:cNvPr id="13" name="Прямоугольник 12"/>
          <p:cNvSpPr/>
          <p:nvPr/>
        </p:nvSpPr>
        <p:spPr>
          <a:xfrm>
            <a:off x="590683" y="3646044"/>
            <a:ext cx="11102651" cy="2369880"/>
          </a:xfrm>
          <a:prstGeom prst="rect">
            <a:avLst/>
          </a:prstGeom>
          <a:solidFill>
            <a:schemeClr val="bg1"/>
          </a:solidFill>
          <a:ln w="15875"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ПО ИСТЕЧЕНИИ 15 ДНЕЙ СО ДНЯ </a:t>
            </a:r>
            <a:r>
              <a:rPr kumimoji="0" lang="ru-RU" sz="1400" b="1" i="0" u="sng"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ПЕРЕДАЧИ</a:t>
            </a:r>
            <a:r>
              <a:rPr kumimoji="0" lang="ru-RU" sz="14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 ТОВАРА ПОТРЕБИТЕЛЮ </a:t>
            </a:r>
            <a:r>
              <a:rPr kumimoji="0" lang="ru-RU"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ТРЕБОВАНИЯ ПОДЛЕЖАТ УДОВЛЕТВОРЕНИЮ В СЛУЧАЕ:</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a:t>
            </a:r>
            <a:r>
              <a:rPr kumimoji="0" lang="ru-RU" sz="1400" b="1" i="0" u="none" strike="noStrike" kern="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 </a:t>
            </a:r>
            <a:r>
              <a:rPr kumimoji="0" lang="ru-RU"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обнаружения существенного недостатка товара (см. преамбулу Закона);</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 </a:t>
            </a:r>
            <a:r>
              <a:rPr kumimoji="0" lang="ru-RU"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нарушения установленных Законом сроков устранения недостатков товара (пункт 1 статьи 20 Закона);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 </a:t>
            </a:r>
            <a:r>
              <a:rPr kumimoji="0" lang="ru-RU"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невозможности использования товара в течение каждого года гарантийного срока в совокупности более 30 дней вследствие неоднократного устранения его различных недостатков</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ru-RU" sz="8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У ПОТРЕБИТЕЛЯ ОСТАЛОСЬ ПРАВО НА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 </a:t>
            </a:r>
            <a:r>
              <a:rPr kumimoji="0" lang="ru-RU"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соразмерное уменьшение покупной цены;</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 </a:t>
            </a:r>
            <a:r>
              <a:rPr kumimoji="0" lang="ru-RU"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незамедлительное безвозмездное устранение недостатков товара или возмещения расходов на их исправление потребителем или третьим лицом;</a:t>
            </a:r>
          </a:p>
        </p:txBody>
      </p:sp>
      <p:sp>
        <p:nvSpPr>
          <p:cNvPr id="14" name="Прямоугольник 13"/>
          <p:cNvSpPr/>
          <p:nvPr/>
        </p:nvSpPr>
        <p:spPr>
          <a:xfrm>
            <a:off x="4204503" y="1464101"/>
            <a:ext cx="7488831" cy="1600438"/>
          </a:xfrm>
          <a:prstGeom prst="rect">
            <a:avLst/>
          </a:prstGeom>
          <a:solidFill>
            <a:sysClr val="window" lastClr="FFFFFF"/>
          </a:solidFill>
          <a:ln w="15875"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В ТЕЧЕНИЕ 15 ДНЕЙ СО ДНЯ </a:t>
            </a:r>
            <a:r>
              <a:rPr kumimoji="0" lang="ru-RU" sz="1400" b="1" i="0" u="sng"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ПЕРЕДАЧИ</a:t>
            </a:r>
            <a:r>
              <a:rPr kumimoji="0" lang="ru-RU" sz="14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 ТОВАРА </a:t>
            </a:r>
            <a:r>
              <a:rPr kumimoji="0" lang="ru-RU"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ПОТРЕБИТЕЛЬ ВПРАВЕ:</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 •</a:t>
            </a:r>
            <a:r>
              <a:rPr kumimoji="0" lang="ru-RU" sz="1400" b="1" i="0" u="none" strike="noStrike" kern="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 </a:t>
            </a:r>
            <a:r>
              <a:rPr kumimoji="0" lang="ru-RU"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отказаться от исполнения договора купли-продажи и потребовать возврата уплаченной за товар суммы</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 </a:t>
            </a:r>
            <a:r>
              <a:rPr kumimoji="0" lang="ru-RU" sz="14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a:t>
            </a:r>
            <a:r>
              <a:rPr kumimoji="0" lang="ru-RU" sz="1400" b="1" i="0" u="none" strike="noStrike" kern="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 </a:t>
            </a:r>
            <a:r>
              <a:rPr kumimoji="0" lang="ru-RU"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потребовать замены на товар этой же марки(этих же модели и (или) артикула)</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a:t>
            </a:r>
            <a:r>
              <a:rPr kumimoji="0" lang="ru-RU" sz="1400" b="1" i="0" u="none" strike="noStrike" kern="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 </a:t>
            </a:r>
            <a:r>
              <a:rPr kumimoji="0" lang="ru-RU"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потребовать замены на такой же товар другой марки (модели, артикула) с соответствующим перерасчетом покупной цены</a:t>
            </a:r>
          </a:p>
        </p:txBody>
      </p:sp>
    </p:spTree>
    <p:extLst>
      <p:ext uri="{BB962C8B-B14F-4D97-AF65-F5344CB8AC3E}">
        <p14:creationId xmlns:p14="http://schemas.microsoft.com/office/powerpoint/2010/main" val="4265493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7987" y="1176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10" name="Прямоугольник 9"/>
          <p:cNvSpPr/>
          <p:nvPr/>
        </p:nvSpPr>
        <p:spPr>
          <a:xfrm>
            <a:off x="534263" y="1273835"/>
            <a:ext cx="2485688" cy="1569660"/>
          </a:xfrm>
          <a:prstGeom prst="rect">
            <a:avLst/>
          </a:prstGeom>
          <a:solidFill>
            <a:schemeClr val="bg1"/>
          </a:solidFill>
          <a:ln w="15875" cap="flat" cmpd="sng" algn="ctr">
            <a:noFill/>
            <a:prstDash val="solid"/>
          </a:ln>
          <a:effectLst>
            <a:outerShdw blurRad="50800" dist="38100" algn="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Понятие существенного недостатка</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(преамбула Закона</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 РФ «О защите прав потребителей»)</a:t>
            </a:r>
            <a:endParaRPr kumimoji="0" lang="ru-RU" sz="1600" b="1" i="1"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endParaRPr>
          </a:p>
        </p:txBody>
      </p:sp>
      <p:sp>
        <p:nvSpPr>
          <p:cNvPr id="11" name="Прямоугольник 10"/>
          <p:cNvSpPr/>
          <p:nvPr/>
        </p:nvSpPr>
        <p:spPr>
          <a:xfrm>
            <a:off x="517922" y="3427210"/>
            <a:ext cx="2469711" cy="1569660"/>
          </a:xfrm>
          <a:prstGeom prst="rect">
            <a:avLst/>
          </a:prstGeom>
          <a:solidFill>
            <a:schemeClr val="bg1"/>
          </a:solidFill>
          <a:ln w="15875" cap="flat" cmpd="sng" algn="ctr">
            <a:noFill/>
            <a:prstDash val="solid"/>
          </a:ln>
          <a:effectLst>
            <a:outerShdw blurRad="50800" dist="38100" algn="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Сроки устранение недостатков товара</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(пункт 1 статья 20 Закона РФ «О защите прав потребителей»)</a:t>
            </a:r>
            <a:endParaRPr kumimoji="0" lang="ru-RU" sz="1600" b="1" i="1"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endParaRPr>
          </a:p>
        </p:txBody>
      </p:sp>
      <p:sp>
        <p:nvSpPr>
          <p:cNvPr id="12" name="Прямоугольник 11"/>
          <p:cNvSpPr/>
          <p:nvPr/>
        </p:nvSpPr>
        <p:spPr>
          <a:xfrm>
            <a:off x="3332848" y="1348296"/>
            <a:ext cx="8381363" cy="1323439"/>
          </a:xfrm>
          <a:prstGeom prst="rect">
            <a:avLst/>
          </a:prstGeom>
          <a:solidFill>
            <a:schemeClr val="bg1"/>
          </a:solidFill>
          <a:ln w="15875" cap="flat" cmpd="sng" algn="ctr">
            <a:solidFill>
              <a:schemeClr val="bg1"/>
            </a:solidFill>
            <a:prstDash val="solid"/>
          </a:ln>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1" u="sng"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Существенный недостаток </a:t>
            </a:r>
            <a:r>
              <a:rPr kumimoji="0" lang="ru-RU" sz="1600" b="1" i="1" u="sng"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товара</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  (работы, услуги) - неустранимый недостаток или недостаток, который не может быть устранен без </a:t>
            </a:r>
            <a:r>
              <a:rPr kumimoji="0" lang="ru-RU" sz="1600" b="1" i="1" u="sng"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несоразмерных расходов </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или затрат времени, или выявляется неоднократно, или проявляется вновь после его устранения, или другие подобные недостатки</a:t>
            </a:r>
          </a:p>
        </p:txBody>
      </p:sp>
      <p:sp>
        <p:nvSpPr>
          <p:cNvPr id="15" name="Прямоугольник 14"/>
          <p:cNvSpPr/>
          <p:nvPr/>
        </p:nvSpPr>
        <p:spPr>
          <a:xfrm>
            <a:off x="3505299" y="3417184"/>
            <a:ext cx="8208912" cy="1569660"/>
          </a:xfrm>
          <a:prstGeom prst="rect">
            <a:avLst/>
          </a:prstGeom>
          <a:ln w="15875" cap="flat" cmpd="sng" algn="ctr">
            <a:solidFill>
              <a:schemeClr val="bg1"/>
            </a:solidFill>
            <a:prstDash val="solid"/>
          </a:ln>
          <a:effectLst/>
        </p:spPr>
        <p:style>
          <a:lnRef idx="0">
            <a:scrgbClr r="0" g="0" b="0"/>
          </a:lnRef>
          <a:fillRef idx="1001">
            <a:schemeClr val="lt1"/>
          </a:fillRef>
          <a:effectRef idx="0">
            <a:scrgbClr r="0" g="0" b="0"/>
          </a:effectRef>
          <a:fontRef idx="major"/>
        </p:style>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Незамедлительно </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a:t>
            </a:r>
            <a:r>
              <a:rPr kumimoji="0" lang="ru-RU" sz="16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 </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если срок устранения недостатков товара не определен в письменной форме соглашением сторон (в минимальный срок, объективно необходимый для их устранения с учетом обычно применяемого способа);</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45 дней не более </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 если срок устранения недостатков товара определен в письменной форме соглашением сторон;</a:t>
            </a:r>
          </a:p>
        </p:txBody>
      </p:sp>
      <p:sp>
        <p:nvSpPr>
          <p:cNvPr id="16" name="Прямоугольник 15"/>
          <p:cNvSpPr/>
          <p:nvPr/>
        </p:nvSpPr>
        <p:spPr>
          <a:xfrm>
            <a:off x="408955" y="5570559"/>
            <a:ext cx="11305256" cy="738664"/>
          </a:xfrm>
          <a:prstGeom prst="rect">
            <a:avLst/>
          </a:prstGeom>
          <a:solidFill>
            <a:schemeClr val="bg1"/>
          </a:solidFill>
          <a:ln w="9525" cap="flat" cmpd="sng" algn="ctr">
            <a:solidFill>
              <a:schemeClr val="bg1"/>
            </a:solidFill>
            <a:prstDash val="solid"/>
          </a:ln>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ВНИМАНИЕ! </a:t>
            </a:r>
            <a:r>
              <a:rPr kumimoji="0" lang="ru-RU"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Отсутствие запасных частей (деталей, материалов), оборудования не являются основанием для заключения соглашения о новом сроке и не освобождают от ответственности за нарушение срока, определенного соглашением сторон первоначально</a:t>
            </a:r>
          </a:p>
        </p:txBody>
      </p:sp>
    </p:spTree>
    <p:extLst>
      <p:ext uri="{BB962C8B-B14F-4D97-AF65-F5344CB8AC3E}">
        <p14:creationId xmlns:p14="http://schemas.microsoft.com/office/powerpoint/2010/main" val="15440296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7987" y="1176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13" name="Прямоугольник 12"/>
          <p:cNvSpPr/>
          <p:nvPr/>
        </p:nvSpPr>
        <p:spPr>
          <a:xfrm>
            <a:off x="1777107" y="1188405"/>
            <a:ext cx="8496943" cy="707886"/>
          </a:xfrm>
          <a:prstGeom prst="rect">
            <a:avLst/>
          </a:prstGeom>
        </p:spPr>
        <p:txBody>
          <a:bodyPr wrap="square">
            <a:spAutoFit/>
          </a:bodyPr>
          <a:lstStyle/>
          <a:p>
            <a:pPr indent="342900" algn="ctr" fontAlgn="auto">
              <a:spcBef>
                <a:spcPts val="0"/>
              </a:spcBef>
              <a:spcAft>
                <a:spcPts val="0"/>
              </a:spcAft>
            </a:pPr>
            <a:r>
              <a:rPr lang="ru-RU" sz="2200" b="1" dirty="0">
                <a:solidFill>
                  <a:srgbClr val="891B09"/>
                </a:solidFill>
                <a:latin typeface="Tahoma" pitchFamily="34" charset="0"/>
                <a:ea typeface="Tahoma" pitchFamily="34" charset="0"/>
                <a:cs typeface="Tahoma" pitchFamily="34" charset="0"/>
              </a:rPr>
              <a:t>ПЕРЕЧЕНЬ ТЕХНИЧЕСКИ СЛОЖНЫХ </a:t>
            </a:r>
            <a:r>
              <a:rPr lang="ru-RU" sz="2200" b="1" dirty="0" smtClean="0">
                <a:solidFill>
                  <a:srgbClr val="891B09"/>
                </a:solidFill>
                <a:latin typeface="Tahoma" pitchFamily="34" charset="0"/>
                <a:ea typeface="Tahoma" pitchFamily="34" charset="0"/>
                <a:cs typeface="Tahoma" pitchFamily="34" charset="0"/>
              </a:rPr>
              <a:t>ТОВАРОВ</a:t>
            </a:r>
          </a:p>
          <a:p>
            <a:pPr indent="342900" algn="ctr" fontAlgn="auto">
              <a:spcBef>
                <a:spcPts val="0"/>
              </a:spcBef>
              <a:spcAft>
                <a:spcPts val="0"/>
              </a:spcAft>
            </a:pPr>
            <a:endParaRPr lang="ru-RU" sz="200" b="1" dirty="0" smtClean="0">
              <a:solidFill>
                <a:srgbClr val="891B09"/>
              </a:solidFill>
              <a:latin typeface="Tahoma" pitchFamily="34" charset="0"/>
              <a:ea typeface="Tahoma" pitchFamily="34" charset="0"/>
              <a:cs typeface="Tahoma" pitchFamily="34" charset="0"/>
            </a:endParaRPr>
          </a:p>
          <a:p>
            <a:pPr algn="ctr" fontAlgn="auto">
              <a:spcBef>
                <a:spcPts val="0"/>
              </a:spcBef>
              <a:spcAft>
                <a:spcPts val="0"/>
              </a:spcAft>
            </a:pPr>
            <a:r>
              <a:rPr lang="ru-RU" sz="1600" b="1" dirty="0" smtClean="0">
                <a:solidFill>
                  <a:srgbClr val="002060"/>
                </a:solidFill>
                <a:latin typeface="Tahoma" pitchFamily="34" charset="0"/>
                <a:ea typeface="Tahoma" pitchFamily="34" charset="0"/>
                <a:cs typeface="Tahoma" pitchFamily="34" charset="0"/>
              </a:rPr>
              <a:t>(утвержден постановлением </a:t>
            </a:r>
            <a:r>
              <a:rPr lang="ru-RU" sz="1600" b="1" dirty="0">
                <a:solidFill>
                  <a:srgbClr val="002060"/>
                </a:solidFill>
                <a:latin typeface="Tahoma" pitchFamily="34" charset="0"/>
                <a:ea typeface="Tahoma" pitchFamily="34" charset="0"/>
                <a:cs typeface="Tahoma" pitchFamily="34" charset="0"/>
              </a:rPr>
              <a:t>Правительства РФ от 10 ноября 2011 № 924</a:t>
            </a:r>
            <a:r>
              <a:rPr lang="ru-RU" sz="1600" b="1" dirty="0" smtClean="0">
                <a:solidFill>
                  <a:srgbClr val="002060"/>
                </a:solidFill>
                <a:latin typeface="Tahoma" pitchFamily="34" charset="0"/>
                <a:ea typeface="Tahoma" pitchFamily="34" charset="0"/>
                <a:cs typeface="Tahoma" pitchFamily="34" charset="0"/>
              </a:rPr>
              <a:t>)</a:t>
            </a:r>
            <a:endParaRPr lang="ru-RU" sz="1600" dirty="0">
              <a:solidFill>
                <a:srgbClr val="002060"/>
              </a:solidFill>
              <a:latin typeface="Tahoma" pitchFamily="34" charset="0"/>
              <a:ea typeface="Tahoma" pitchFamily="34" charset="0"/>
              <a:cs typeface="Tahoma" pitchFamily="34" charset="0"/>
            </a:endParaRPr>
          </a:p>
        </p:txBody>
      </p:sp>
      <p:sp>
        <p:nvSpPr>
          <p:cNvPr id="14" name="Прямоугольник 13"/>
          <p:cNvSpPr/>
          <p:nvPr/>
        </p:nvSpPr>
        <p:spPr>
          <a:xfrm>
            <a:off x="654273" y="2277666"/>
            <a:ext cx="10843914" cy="3816429"/>
          </a:xfrm>
          <a:prstGeom prst="rect">
            <a:avLst/>
          </a:prstGeom>
          <a:solidFill>
            <a:schemeClr val="bg1"/>
          </a:solidFill>
          <a:ln w="15875" cap="flat" cmpd="sng" algn="ctr">
            <a:solidFill>
              <a:schemeClr val="bg1"/>
            </a:solidFill>
            <a:prstDash val="solid"/>
          </a:ln>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1. Легкие самолеты, вертолеты и летательные аппараты с двигателем внутреннего сгорания     (с электродвигателем)</a:t>
            </a:r>
          </a:p>
          <a:p>
            <a:pPr marL="0" marR="0" lvl="0" indent="34290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2. Автомобили легковые, мотоциклы, мотороллеры и транспортные средства с двигателем внутреннего сгорания (с электродвигателем), предназначенные для движения по дорогам общего пользования</a:t>
            </a:r>
          </a:p>
          <a:p>
            <a:pPr marL="0" marR="0" lvl="0" indent="34290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3. Тракторы, мотоблоки, </a:t>
            </a:r>
            <a:r>
              <a:rPr kumimoji="0" lang="ru-RU" sz="1600" b="1" i="0" u="none" strike="noStrike" kern="0" cap="none" spc="0" normalizeH="0" baseline="0" noProof="0" dirty="0" err="1" smtClean="0">
                <a:ln>
                  <a:noFill/>
                </a:ln>
                <a:solidFill>
                  <a:srgbClr val="002060"/>
                </a:solidFill>
                <a:effectLst/>
                <a:uLnTx/>
                <a:uFillTx/>
                <a:latin typeface="Tahoma" pitchFamily="34" charset="0"/>
                <a:ea typeface="Tahoma" pitchFamily="34" charset="0"/>
                <a:cs typeface="Tahoma" pitchFamily="34" charset="0"/>
              </a:rPr>
              <a:t>мотокультиваторы</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 машины и оборудование для сельского хозяйства с двигателем внутреннего сгорания (с электродвигателем)</a:t>
            </a:r>
          </a:p>
          <a:p>
            <a:pPr marL="0" marR="0" lvl="0" indent="34290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4. Снегоходы и транспортные средства с двигателем внутреннего сгорания                                    (с электродвигателем), специально предназначенные для передвижения по снегу</a:t>
            </a:r>
          </a:p>
          <a:p>
            <a:pPr marL="0" marR="0" lvl="0" indent="34290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5. Суда спортивные, туристские и прогулочные, катера, лодки, яхты и транспортные плавучие средства с двигателем внутреннего сгорания (с электродвигателем)</a:t>
            </a:r>
          </a:p>
          <a:p>
            <a:pPr marL="0" marR="0" lvl="0" indent="34290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6. Оборудование навигации и беспроводной связи для бытового использования, в том числе спутниковой связи, имеющее сенсорный экран и обладающее двумя и более функциями</a:t>
            </a:r>
          </a:p>
          <a:p>
            <a:pPr marL="0" marR="0" lvl="0" indent="34290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7. Системные блоки, компьютеры стационарные и портативные, включая ноутбуки,                     и персональные электронные вычислительные машины</a:t>
            </a:r>
          </a:p>
        </p:txBody>
      </p:sp>
    </p:spTree>
    <p:extLst>
      <p:ext uri="{BB962C8B-B14F-4D97-AF65-F5344CB8AC3E}">
        <p14:creationId xmlns:p14="http://schemas.microsoft.com/office/powerpoint/2010/main" val="32355414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7987" y="1176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13" name="Прямоугольник 12"/>
          <p:cNvSpPr/>
          <p:nvPr/>
        </p:nvSpPr>
        <p:spPr>
          <a:xfrm>
            <a:off x="1777107" y="1063983"/>
            <a:ext cx="8496943" cy="954107"/>
          </a:xfrm>
          <a:prstGeom prst="rect">
            <a:avLst/>
          </a:prstGeom>
        </p:spPr>
        <p:txBody>
          <a:bodyPr wrap="square">
            <a:spAutoFit/>
          </a:bodyPr>
          <a:lstStyle/>
          <a:p>
            <a:pPr indent="342900" algn="ctr" fontAlgn="auto">
              <a:spcBef>
                <a:spcPts val="0"/>
              </a:spcBef>
              <a:spcAft>
                <a:spcPts val="0"/>
              </a:spcAft>
            </a:pPr>
            <a:r>
              <a:rPr lang="ru-RU" sz="2200" b="1" dirty="0">
                <a:solidFill>
                  <a:srgbClr val="891B09"/>
                </a:solidFill>
                <a:latin typeface="Tahoma" pitchFamily="34" charset="0"/>
                <a:ea typeface="Tahoma" pitchFamily="34" charset="0"/>
                <a:cs typeface="Tahoma" pitchFamily="34" charset="0"/>
              </a:rPr>
              <a:t>ПЕРЕЧЕНЬ ТЕХНИЧЕСКИ СЛОЖНЫХ </a:t>
            </a:r>
            <a:r>
              <a:rPr lang="ru-RU" sz="2200" b="1" dirty="0" smtClean="0">
                <a:solidFill>
                  <a:srgbClr val="891B09"/>
                </a:solidFill>
                <a:latin typeface="Tahoma" pitchFamily="34" charset="0"/>
                <a:ea typeface="Tahoma" pitchFamily="34" charset="0"/>
                <a:cs typeface="Tahoma" pitchFamily="34" charset="0"/>
              </a:rPr>
              <a:t>ТОВАРОВ</a:t>
            </a:r>
          </a:p>
          <a:p>
            <a:pPr indent="342900" algn="ctr" fontAlgn="auto">
              <a:spcBef>
                <a:spcPts val="0"/>
              </a:spcBef>
              <a:spcAft>
                <a:spcPts val="0"/>
              </a:spcAft>
            </a:pPr>
            <a:endParaRPr lang="ru-RU" sz="200" b="1" dirty="0" smtClean="0">
              <a:solidFill>
                <a:srgbClr val="891B09"/>
              </a:solidFill>
              <a:latin typeface="Tahoma" pitchFamily="34" charset="0"/>
              <a:ea typeface="Tahoma" pitchFamily="34" charset="0"/>
              <a:cs typeface="Tahoma" pitchFamily="34" charset="0"/>
            </a:endParaRPr>
          </a:p>
          <a:p>
            <a:pPr algn="ctr" fontAlgn="auto">
              <a:spcBef>
                <a:spcPts val="0"/>
              </a:spcBef>
              <a:spcAft>
                <a:spcPts val="0"/>
              </a:spcAft>
            </a:pPr>
            <a:r>
              <a:rPr lang="ru-RU" sz="1600" b="1" dirty="0" smtClean="0">
                <a:solidFill>
                  <a:srgbClr val="002060"/>
                </a:solidFill>
                <a:latin typeface="Tahoma" pitchFamily="34" charset="0"/>
                <a:ea typeface="Tahoma" pitchFamily="34" charset="0"/>
                <a:cs typeface="Tahoma" pitchFamily="34" charset="0"/>
              </a:rPr>
              <a:t>(утвержден постановлением </a:t>
            </a:r>
            <a:r>
              <a:rPr lang="ru-RU" sz="1600" b="1" dirty="0">
                <a:solidFill>
                  <a:srgbClr val="002060"/>
                </a:solidFill>
                <a:latin typeface="Tahoma" pitchFamily="34" charset="0"/>
                <a:ea typeface="Tahoma" pitchFamily="34" charset="0"/>
                <a:cs typeface="Tahoma" pitchFamily="34" charset="0"/>
              </a:rPr>
              <a:t>Правительства РФ от 10 ноября 2011 № 924</a:t>
            </a:r>
            <a:r>
              <a:rPr lang="ru-RU" sz="1600" b="1" dirty="0" smtClean="0">
                <a:solidFill>
                  <a:srgbClr val="002060"/>
                </a:solidFill>
                <a:latin typeface="Tahoma" pitchFamily="34" charset="0"/>
                <a:ea typeface="Tahoma" pitchFamily="34" charset="0"/>
                <a:cs typeface="Tahoma" pitchFamily="34" charset="0"/>
              </a:rPr>
              <a:t>)</a:t>
            </a:r>
          </a:p>
          <a:p>
            <a:pPr algn="ctr" fontAlgn="auto">
              <a:spcBef>
                <a:spcPts val="0"/>
              </a:spcBef>
              <a:spcAft>
                <a:spcPts val="0"/>
              </a:spcAft>
            </a:pPr>
            <a:r>
              <a:rPr lang="ru-RU" sz="1600" b="1" dirty="0" smtClean="0">
                <a:solidFill>
                  <a:srgbClr val="0070C0"/>
                </a:solidFill>
                <a:latin typeface="Tahoma" pitchFamily="34" charset="0"/>
                <a:ea typeface="Tahoma" pitchFamily="34" charset="0"/>
                <a:cs typeface="Tahoma" pitchFamily="34" charset="0"/>
              </a:rPr>
              <a:t>(в редакции постановления от 27.03.2019 № 327)</a:t>
            </a:r>
            <a:endParaRPr lang="ru-RU" sz="1600" dirty="0">
              <a:solidFill>
                <a:srgbClr val="0070C0"/>
              </a:solidFill>
              <a:latin typeface="Tahoma" pitchFamily="34" charset="0"/>
              <a:ea typeface="Tahoma" pitchFamily="34" charset="0"/>
              <a:cs typeface="Tahoma" pitchFamily="34" charset="0"/>
            </a:endParaRPr>
          </a:p>
        </p:txBody>
      </p:sp>
      <p:sp>
        <p:nvSpPr>
          <p:cNvPr id="7" name="Прямоугольник 6"/>
          <p:cNvSpPr/>
          <p:nvPr/>
        </p:nvSpPr>
        <p:spPr>
          <a:xfrm>
            <a:off x="768995" y="2018090"/>
            <a:ext cx="10843914" cy="4308872"/>
          </a:xfrm>
          <a:prstGeom prst="rect">
            <a:avLst/>
          </a:prstGeom>
          <a:solidFill>
            <a:schemeClr val="bg1"/>
          </a:solidFill>
          <a:ln w="15875" cap="flat" cmpd="sng" algn="ctr">
            <a:solidFill>
              <a:schemeClr val="bg1"/>
            </a:solidFill>
            <a:prstDash val="solid"/>
          </a:ln>
          <a:effectLst/>
        </p:spPr>
        <p:txBody>
          <a:bodyPr wrap="square">
            <a:spAutoFit/>
          </a:bodyPr>
          <a:lstStyle/>
          <a:p>
            <a:pPr marL="0" marR="0" lvl="0" indent="342900" algn="just"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8. Лазерные или струйные многофункциональные устройства, мониторы с цифровым блоком управления</a:t>
            </a:r>
          </a:p>
          <a:p>
            <a:pPr marL="0" marR="0" lvl="0" indent="34290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9. Комплекты спутникового телевидения, игровые приставки с цифровым блоком управления</a:t>
            </a:r>
          </a:p>
          <a:p>
            <a:pPr marL="0" marR="0" lvl="0" indent="34290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10. Телевизоры, проекторы с цифровым блоком управления</a:t>
            </a:r>
          </a:p>
          <a:p>
            <a:pPr marL="0" marR="0" lvl="0" indent="34290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11. Цифровые фото- и видеокамеры, объективы к ним и оптическое фото- и кинооборудование с цифровым блоком управления</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12. Холодильники, морозильники, </a:t>
            </a: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комбинированные холодильники-морозильники</a:t>
            </a:r>
            <a:r>
              <a:rPr kumimoji="0" lang="ru-RU" sz="16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посудомоечные,</a:t>
            </a:r>
            <a:r>
              <a:rPr kumimoji="0" lang="ru-RU" sz="16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автоматические</a:t>
            </a:r>
            <a:r>
              <a:rPr kumimoji="0" lang="ru-RU" sz="16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стиральные,</a:t>
            </a:r>
            <a:r>
              <a:rPr kumimoji="0" lang="ru-RU" sz="16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сушильные и стирально-сушильные</a:t>
            </a:r>
            <a:r>
              <a:rPr kumimoji="0" lang="ru-RU" sz="16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машины, </a:t>
            </a:r>
            <a:r>
              <a:rPr kumimoji="0" lang="ru-RU" sz="1600" b="1" i="0" u="none" strike="noStrike" kern="0" cap="none" spc="0" normalizeH="0" baseline="0" noProof="0" dirty="0" err="1" smtClean="0">
                <a:ln>
                  <a:noFill/>
                </a:ln>
                <a:solidFill>
                  <a:srgbClr val="002060"/>
                </a:solidFill>
                <a:effectLst/>
                <a:uLnTx/>
                <a:uFillTx/>
                <a:latin typeface="Tahoma" pitchFamily="34" charset="0"/>
                <a:ea typeface="Tahoma" pitchFamily="34" charset="0"/>
                <a:cs typeface="Tahoma" pitchFamily="34" charset="0"/>
              </a:rPr>
              <a:t>кофемашины</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 </a:t>
            </a: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кухонные комбайны</a:t>
            </a:r>
            <a:r>
              <a:rPr kumimoji="0" lang="ru-RU" sz="16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электрические и комбинированные </a:t>
            </a: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газоэлектрические</a:t>
            </a:r>
            <a:r>
              <a:rPr kumimoji="0" lang="ru-RU" sz="16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плиты, электрические и комбинированные</a:t>
            </a:r>
            <a:r>
              <a:rPr kumimoji="0" lang="ru-RU" sz="16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газоэлектрические варочные панели</a:t>
            </a:r>
            <a:r>
              <a:rPr kumimoji="0" lang="ru-RU" sz="16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электрические и комбинированные газоэлектрические духовые шкафы,</a:t>
            </a:r>
            <a:r>
              <a:rPr kumimoji="0" lang="ru-RU" sz="16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встраиваемые микроволновые печи</a:t>
            </a:r>
            <a:r>
              <a:rPr kumimoji="0" lang="ru-RU" sz="16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роботы-пылесосы</a:t>
            </a:r>
            <a:r>
              <a:rPr kumimoji="0" lang="ru-RU" sz="16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кондиционеры, электрические водонагреватели </a:t>
            </a:r>
            <a:r>
              <a:rPr kumimoji="0" lang="ru-RU" sz="12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(постановление Правительства РФ от 27.03.2019 N 327)</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13. Часы наручные и карманные механические, электронно-механические и электронные, с двумя и более функциями </a:t>
            </a:r>
            <a:r>
              <a:rPr kumimoji="0" lang="ru-RU" sz="12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(постановление Правительства РФ от 27.05.2016 N 471)</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14. Инструмент электрифицированный (машины ручные и переносные электрические) </a:t>
            </a:r>
            <a:r>
              <a:rPr kumimoji="0" lang="ru-RU" sz="12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(постановление Правительства РФ от 17.09.2016 N 929)</a:t>
            </a:r>
            <a:endParaRPr kumimoji="0" lang="ru-RU" sz="12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0720314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7987" y="1176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10" name="Прямоугольник 9"/>
          <p:cNvSpPr/>
          <p:nvPr/>
        </p:nvSpPr>
        <p:spPr>
          <a:xfrm>
            <a:off x="6324212" y="2285205"/>
            <a:ext cx="5444593" cy="707886"/>
          </a:xfrm>
          <a:prstGeom prst="rect">
            <a:avLst/>
          </a:prstGeom>
          <a:solidFill>
            <a:schemeClr val="bg1"/>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dirty="0">
                <a:solidFill>
                  <a:srgbClr val="002060"/>
                </a:solidFill>
                <a:latin typeface="Tahoma" panose="020B0604030504040204" pitchFamily="34" charset="0"/>
                <a:ea typeface="Tahoma" panose="020B0604030504040204" pitchFamily="34" charset="0"/>
                <a:cs typeface="Tahoma" panose="020B0604030504040204" pitchFamily="34" charset="0"/>
              </a:rPr>
              <a:t>Уполномоченный Федеральный орган исполнительной власти</a:t>
            </a:r>
          </a:p>
        </p:txBody>
      </p:sp>
      <p:sp>
        <p:nvSpPr>
          <p:cNvPr id="11" name="Прямоугольник 10"/>
          <p:cNvSpPr/>
          <p:nvPr/>
        </p:nvSpPr>
        <p:spPr>
          <a:xfrm>
            <a:off x="6313611" y="3260035"/>
            <a:ext cx="5444592" cy="707886"/>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ru-RU" sz="2000" b="1" dirty="0">
                <a:solidFill>
                  <a:srgbClr val="002060"/>
                </a:solidFill>
                <a:latin typeface="Tahoma" panose="020B0604030504040204" pitchFamily="34" charset="0"/>
                <a:ea typeface="Tahoma" panose="020B0604030504040204" pitchFamily="34" charset="0"/>
                <a:cs typeface="Tahoma" panose="020B0604030504040204" pitchFamily="34" charset="0"/>
              </a:rPr>
              <a:t>Высший исполнительный орган государственной власти </a:t>
            </a:r>
            <a:r>
              <a:rPr lang="ru-RU"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субъекта </a:t>
            </a:r>
            <a:r>
              <a:rPr lang="ru-RU" sz="2000" b="1" dirty="0">
                <a:solidFill>
                  <a:srgbClr val="002060"/>
                </a:solidFill>
                <a:latin typeface="Tahoma" panose="020B0604030504040204" pitchFamily="34" charset="0"/>
                <a:ea typeface="Tahoma" panose="020B0604030504040204" pitchFamily="34" charset="0"/>
                <a:cs typeface="Tahoma" panose="020B0604030504040204" pitchFamily="34" charset="0"/>
              </a:rPr>
              <a:t>РФ</a:t>
            </a:r>
          </a:p>
        </p:txBody>
      </p:sp>
      <p:sp>
        <p:nvSpPr>
          <p:cNvPr id="12" name="Прямоугольник 11"/>
          <p:cNvSpPr/>
          <p:nvPr/>
        </p:nvSpPr>
        <p:spPr>
          <a:xfrm>
            <a:off x="6324213" y="4329611"/>
            <a:ext cx="5444592" cy="646331"/>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lang="ru-RU" sz="800" b="1" dirty="0" smtClean="0">
              <a:solidFill>
                <a:schemeClr val="tx1"/>
              </a:solidFill>
              <a:latin typeface="Cambria" pitchFamily="18" charset="0"/>
              <a:ea typeface="Cambria Math" pitchFamily="18" charset="0"/>
            </a:endParaRPr>
          </a:p>
          <a:p>
            <a:pPr algn="ctr"/>
            <a:r>
              <a:rPr lang="ru-RU" sz="2000" b="1" dirty="0">
                <a:solidFill>
                  <a:srgbClr val="002060"/>
                </a:solidFill>
                <a:latin typeface="Tahoma" panose="020B0604030504040204" pitchFamily="34" charset="0"/>
                <a:ea typeface="Tahoma" panose="020B0604030504040204" pitchFamily="34" charset="0"/>
                <a:cs typeface="Tahoma" panose="020B0604030504040204" pitchFamily="34" charset="0"/>
              </a:rPr>
              <a:t>Орган местного самоуправления</a:t>
            </a:r>
          </a:p>
          <a:p>
            <a:pPr algn="ctr"/>
            <a:endParaRPr lang="ru-RU" sz="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3" name="Прямоугольник 12"/>
          <p:cNvSpPr/>
          <p:nvPr/>
        </p:nvSpPr>
        <p:spPr>
          <a:xfrm>
            <a:off x="6313611" y="5337632"/>
            <a:ext cx="5444593" cy="1015663"/>
          </a:xfrm>
          <a:prstGeom prst="rect">
            <a:avLst/>
          </a:prstGeom>
          <a:solidFill>
            <a:schemeClr val="bg1"/>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dirty="0">
                <a:solidFill>
                  <a:srgbClr val="002060"/>
                </a:solidFill>
                <a:latin typeface="Tahoma" panose="020B0604030504040204" pitchFamily="34" charset="0"/>
                <a:ea typeface="Tahoma" panose="020B0604030504040204" pitchFamily="34" charset="0"/>
                <a:cs typeface="Tahoma" panose="020B0604030504040204" pitchFamily="34" charset="0"/>
              </a:rPr>
              <a:t>Общественные объединения потребителей </a:t>
            </a:r>
          </a:p>
          <a:p>
            <a:pPr algn="ctr"/>
            <a:r>
              <a:rPr lang="ru-RU" sz="2000" b="1" dirty="0">
                <a:solidFill>
                  <a:srgbClr val="002060"/>
                </a:solidFill>
                <a:latin typeface="Tahoma" panose="020B0604030504040204" pitchFamily="34" charset="0"/>
                <a:ea typeface="Tahoma" panose="020B0604030504040204" pitchFamily="34" charset="0"/>
                <a:cs typeface="Tahoma" panose="020B0604030504040204" pitchFamily="34" charset="0"/>
              </a:rPr>
              <a:t>(их ассоциации, союзы)</a:t>
            </a:r>
          </a:p>
        </p:txBody>
      </p:sp>
      <p:sp>
        <p:nvSpPr>
          <p:cNvPr id="14" name="Прямоугольник 13"/>
          <p:cNvSpPr/>
          <p:nvPr/>
        </p:nvSpPr>
        <p:spPr>
          <a:xfrm>
            <a:off x="624979" y="2271786"/>
            <a:ext cx="3504538" cy="707886"/>
          </a:xfrm>
          <a:prstGeom prst="rect">
            <a:avLst/>
          </a:prstGeom>
          <a:solidFill>
            <a:schemeClr val="bg1"/>
          </a:solidFill>
          <a:ln>
            <a:noFill/>
          </a:ln>
          <a:effectLst>
            <a:outerShdw blurRad="44450" dist="27940" dir="5400000" algn="ctr">
              <a:srgbClr val="000000">
                <a:alpha val="32000"/>
              </a:srgb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dirty="0">
                <a:solidFill>
                  <a:srgbClr val="002060"/>
                </a:solidFill>
                <a:latin typeface="Tahoma" panose="020B0604030504040204" pitchFamily="34" charset="0"/>
                <a:ea typeface="Tahoma" panose="020B0604030504040204" pitchFamily="34" charset="0"/>
                <a:cs typeface="Tahoma" panose="020B0604030504040204" pitchFamily="34" charset="0"/>
              </a:rPr>
              <a:t>РОССИЙСКАЯ </a:t>
            </a:r>
            <a:endParaRPr lang="ru-RU"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r>
              <a:rPr lang="ru-RU"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ФЕДЕРАЦИЯ</a:t>
            </a:r>
            <a:r>
              <a:rPr lang="ru-RU" sz="2000" b="1" dirty="0" smtClean="0">
                <a:solidFill>
                  <a:srgbClr val="002060"/>
                </a:solidFill>
                <a:latin typeface="Cambria" pitchFamily="18" charset="0"/>
                <a:ea typeface="Cambria Math" pitchFamily="18" charset="0"/>
              </a:rPr>
              <a:t>                                                                                                                                                                                                                                                                                                                                                                                                                                                                                                                                                                 </a:t>
            </a:r>
            <a:endParaRPr lang="ru-RU" sz="2000" b="1" dirty="0">
              <a:solidFill>
                <a:srgbClr val="002060"/>
              </a:solidFill>
              <a:latin typeface="Cambria" pitchFamily="18" charset="0"/>
              <a:ea typeface="Cambria Math" pitchFamily="18" charset="0"/>
            </a:endParaRPr>
          </a:p>
        </p:txBody>
      </p:sp>
      <p:sp>
        <p:nvSpPr>
          <p:cNvPr id="15" name="Прямоугольник 14"/>
          <p:cNvSpPr/>
          <p:nvPr/>
        </p:nvSpPr>
        <p:spPr>
          <a:xfrm>
            <a:off x="624979" y="3209970"/>
            <a:ext cx="3528392" cy="1015663"/>
          </a:xfrm>
          <a:prstGeom prst="rect">
            <a:avLst/>
          </a:prstGeom>
          <a:solidFill>
            <a:schemeClr val="bg1"/>
          </a:solidFill>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ru-RU" sz="2000" b="1" dirty="0">
                <a:solidFill>
                  <a:srgbClr val="002060"/>
                </a:solidFill>
                <a:latin typeface="Tahoma" panose="020B0604030504040204" pitchFamily="34" charset="0"/>
                <a:ea typeface="Tahoma" panose="020B0604030504040204" pitchFamily="34" charset="0"/>
                <a:cs typeface="Tahoma" panose="020B0604030504040204" pitchFamily="34" charset="0"/>
              </a:rPr>
              <a:t>СУБЪЕКТЫ </a:t>
            </a:r>
            <a:endParaRPr lang="ru-RU"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r>
              <a:rPr lang="ru-RU"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РОССИЙСКОЙ </a:t>
            </a:r>
            <a:r>
              <a:rPr lang="ru-RU" sz="2000" b="1" dirty="0">
                <a:solidFill>
                  <a:srgbClr val="002060"/>
                </a:solidFill>
                <a:latin typeface="Tahoma" panose="020B0604030504040204" pitchFamily="34" charset="0"/>
                <a:ea typeface="Tahoma" panose="020B0604030504040204" pitchFamily="34" charset="0"/>
                <a:cs typeface="Tahoma" panose="020B0604030504040204" pitchFamily="34" charset="0"/>
              </a:rPr>
              <a:t>ФЕДЕРАЦИИ</a:t>
            </a:r>
          </a:p>
        </p:txBody>
      </p:sp>
      <p:sp>
        <p:nvSpPr>
          <p:cNvPr id="16" name="Прямоугольник 15"/>
          <p:cNvSpPr/>
          <p:nvPr/>
        </p:nvSpPr>
        <p:spPr>
          <a:xfrm>
            <a:off x="648833" y="4558889"/>
            <a:ext cx="3504538" cy="707886"/>
          </a:xfrm>
          <a:prstGeom prst="rect">
            <a:avLst/>
          </a:prstGeom>
          <a:solidFill>
            <a:schemeClr val="bg1"/>
          </a:solidFill>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ru-RU" sz="2000" b="1" dirty="0">
                <a:solidFill>
                  <a:srgbClr val="002060"/>
                </a:solidFill>
                <a:latin typeface="Tahoma" panose="020B0604030504040204" pitchFamily="34" charset="0"/>
                <a:ea typeface="Tahoma" panose="020B0604030504040204" pitchFamily="34" charset="0"/>
                <a:cs typeface="Tahoma" panose="020B0604030504040204" pitchFamily="34" charset="0"/>
              </a:rPr>
              <a:t>МУНИЦИПАЛЬНЫЕ ОБРАЗОВАНИЯ</a:t>
            </a:r>
          </a:p>
        </p:txBody>
      </p:sp>
      <p:sp>
        <p:nvSpPr>
          <p:cNvPr id="17" name="Прямоугольник 16"/>
          <p:cNvSpPr/>
          <p:nvPr/>
        </p:nvSpPr>
        <p:spPr>
          <a:xfrm>
            <a:off x="674071" y="5600031"/>
            <a:ext cx="3504538" cy="707886"/>
          </a:xfrm>
          <a:prstGeom prst="rect">
            <a:avLst/>
          </a:prstGeom>
          <a:solidFill>
            <a:schemeClr val="bg1"/>
          </a:solidFill>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ru-RU" sz="2000" b="1" dirty="0">
                <a:solidFill>
                  <a:srgbClr val="002060"/>
                </a:solidFill>
                <a:latin typeface="Tahoma" panose="020B0604030504040204" pitchFamily="34" charset="0"/>
                <a:ea typeface="Tahoma" panose="020B0604030504040204" pitchFamily="34" charset="0"/>
                <a:cs typeface="Tahoma" panose="020B0604030504040204" pitchFamily="34" charset="0"/>
              </a:rPr>
              <a:t>ГРАЖДАНСКОЕ </a:t>
            </a:r>
            <a:endParaRPr lang="ru-RU"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r>
              <a:rPr lang="ru-RU"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ОБЩЕСТВО</a:t>
            </a:r>
            <a:endParaRPr lang="ru-RU"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nvGrpSpPr>
          <p:cNvPr id="19" name="Группа 2"/>
          <p:cNvGrpSpPr>
            <a:grpSpLocks/>
          </p:cNvGrpSpPr>
          <p:nvPr/>
        </p:nvGrpSpPr>
        <p:grpSpPr bwMode="auto">
          <a:xfrm>
            <a:off x="4959736" y="2404157"/>
            <a:ext cx="513424" cy="377280"/>
            <a:chOff x="340363" y="1120152"/>
            <a:chExt cx="1459862" cy="1351678"/>
          </a:xfrm>
        </p:grpSpPr>
        <p:sp>
          <p:nvSpPr>
            <p:cNvPr id="20" name="AutoShape 3"/>
            <p:cNvSpPr>
              <a:spLocks noChangeArrowheads="1"/>
            </p:cNvSpPr>
            <p:nvPr/>
          </p:nvSpPr>
          <p:spPr bwMode="gray">
            <a:xfrm>
              <a:off x="876704" y="1120152"/>
              <a:ext cx="923521" cy="1351678"/>
            </a:xfrm>
            <a:prstGeom prst="rightArrow">
              <a:avLst>
                <a:gd name="adj1" fmla="val 78241"/>
                <a:gd name="adj2" fmla="val 63088"/>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i="0" u="none" strike="noStrike" kern="0" cap="none" spc="0" normalizeH="0" baseline="0" noProof="0" dirty="0">
                <a:ln>
                  <a:noFill/>
                </a:ln>
                <a:solidFill>
                  <a:srgbClr val="002060"/>
                </a:solidFill>
                <a:effectLst/>
                <a:uLnTx/>
                <a:uFillTx/>
                <a:latin typeface="Trebuchet MS"/>
                <a:ea typeface="+mn-ea"/>
                <a:cs typeface="+mn-cs"/>
              </a:endParaRPr>
            </a:p>
          </p:txBody>
        </p:sp>
        <p:grpSp>
          <p:nvGrpSpPr>
            <p:cNvPr id="21" name="Группа 4"/>
            <p:cNvGrpSpPr>
              <a:grpSpLocks/>
            </p:cNvGrpSpPr>
            <p:nvPr/>
          </p:nvGrpSpPr>
          <p:grpSpPr bwMode="auto">
            <a:xfrm>
              <a:off x="340363" y="1270034"/>
              <a:ext cx="1068278" cy="1047229"/>
              <a:chOff x="-1245245" y="404664"/>
              <a:chExt cx="1245245" cy="1198083"/>
            </a:xfrm>
          </p:grpSpPr>
          <p:sp>
            <p:nvSpPr>
              <p:cNvPr id="23" name="Блок-схема: узел 22"/>
              <p:cNvSpPr/>
              <p:nvPr/>
            </p:nvSpPr>
            <p:spPr>
              <a:xfrm>
                <a:off x="-1245245" y="404002"/>
                <a:ext cx="1244829" cy="1199315"/>
              </a:xfrm>
              <a:prstGeom prst="flowChartConnector">
                <a:avLst/>
              </a:prstGeom>
              <a:ln/>
            </p:spPr>
            <p:style>
              <a:lnRef idx="2">
                <a:schemeClr val="accent1"/>
              </a:lnRef>
              <a:fillRef idx="1">
                <a:schemeClr val="lt1"/>
              </a:fillRef>
              <a:effectRef idx="0">
                <a:schemeClr val="accent1"/>
              </a:effectRef>
              <a:fontRef idx="minor">
                <a:schemeClr val="dk1"/>
              </a:fontRef>
            </p:style>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a:ln>
                    <a:noFill/>
                  </a:ln>
                  <a:solidFill>
                    <a:srgbClr val="002060"/>
                  </a:solidFill>
                  <a:effectLst/>
                  <a:uLnTx/>
                  <a:uFillTx/>
                  <a:latin typeface="Trebuchet MS"/>
                  <a:ea typeface="+mn-ea"/>
                  <a:cs typeface="+mn-cs"/>
                </a:endParaRPr>
              </a:p>
            </p:txBody>
          </p:sp>
          <p:sp>
            <p:nvSpPr>
              <p:cNvPr id="24" name="Блок-схема: узел 23"/>
              <p:cNvSpPr/>
              <p:nvPr/>
            </p:nvSpPr>
            <p:spPr>
              <a:xfrm>
                <a:off x="-1112069" y="525750"/>
                <a:ext cx="978476" cy="955817"/>
              </a:xfrm>
              <a:prstGeom prst="flowChartConnector">
                <a:avLst/>
              </a:prstGeom>
              <a:ln/>
            </p:spPr>
            <p:style>
              <a:lnRef idx="2">
                <a:schemeClr val="accent1"/>
              </a:lnRef>
              <a:fillRef idx="1">
                <a:schemeClr val="lt1"/>
              </a:fillRef>
              <a:effectRef idx="0">
                <a:schemeClr val="accent1"/>
              </a:effectRef>
              <a:fontRef idx="minor">
                <a:schemeClr val="dk1"/>
              </a:fontRef>
            </p:style>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dirty="0">
                  <a:ln>
                    <a:noFill/>
                  </a:ln>
                  <a:solidFill>
                    <a:srgbClr val="002060"/>
                  </a:solidFill>
                  <a:effectLst/>
                  <a:uLnTx/>
                  <a:uFillTx/>
                  <a:latin typeface="Trebuchet MS"/>
                  <a:ea typeface="+mn-ea"/>
                  <a:cs typeface="+mn-cs"/>
                </a:endParaRPr>
              </a:p>
            </p:txBody>
          </p:sp>
        </p:grpSp>
      </p:grpSp>
      <p:grpSp>
        <p:nvGrpSpPr>
          <p:cNvPr id="46" name="Группа 2"/>
          <p:cNvGrpSpPr>
            <a:grpSpLocks/>
          </p:cNvGrpSpPr>
          <p:nvPr/>
        </p:nvGrpSpPr>
        <p:grpSpPr bwMode="auto">
          <a:xfrm>
            <a:off x="4947160" y="3468604"/>
            <a:ext cx="513424" cy="377280"/>
            <a:chOff x="340363" y="1120152"/>
            <a:chExt cx="1459862" cy="1351678"/>
          </a:xfrm>
        </p:grpSpPr>
        <p:sp>
          <p:nvSpPr>
            <p:cNvPr id="47" name="AutoShape 3"/>
            <p:cNvSpPr>
              <a:spLocks noChangeArrowheads="1"/>
            </p:cNvSpPr>
            <p:nvPr/>
          </p:nvSpPr>
          <p:spPr bwMode="gray">
            <a:xfrm>
              <a:off x="876704" y="1120152"/>
              <a:ext cx="923521" cy="1351678"/>
            </a:xfrm>
            <a:prstGeom prst="rightArrow">
              <a:avLst>
                <a:gd name="adj1" fmla="val 78241"/>
                <a:gd name="adj2" fmla="val 63088"/>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i="0" u="none" strike="noStrike" kern="0" cap="none" spc="0" normalizeH="0" baseline="0" noProof="0" dirty="0">
                <a:ln>
                  <a:noFill/>
                </a:ln>
                <a:solidFill>
                  <a:srgbClr val="002060"/>
                </a:solidFill>
                <a:effectLst/>
                <a:uLnTx/>
                <a:uFillTx/>
                <a:latin typeface="Trebuchet MS"/>
                <a:ea typeface="+mn-ea"/>
                <a:cs typeface="+mn-cs"/>
              </a:endParaRPr>
            </a:p>
          </p:txBody>
        </p:sp>
        <p:grpSp>
          <p:nvGrpSpPr>
            <p:cNvPr id="48" name="Группа 4"/>
            <p:cNvGrpSpPr>
              <a:grpSpLocks/>
            </p:cNvGrpSpPr>
            <p:nvPr/>
          </p:nvGrpSpPr>
          <p:grpSpPr bwMode="auto">
            <a:xfrm>
              <a:off x="340363" y="1270034"/>
              <a:ext cx="1068278" cy="1047229"/>
              <a:chOff x="-1245245" y="404664"/>
              <a:chExt cx="1245245" cy="1198083"/>
            </a:xfrm>
          </p:grpSpPr>
          <p:sp>
            <p:nvSpPr>
              <p:cNvPr id="49" name="Блок-схема: узел 48"/>
              <p:cNvSpPr/>
              <p:nvPr/>
            </p:nvSpPr>
            <p:spPr>
              <a:xfrm>
                <a:off x="-1245245" y="404002"/>
                <a:ext cx="1244829" cy="1199315"/>
              </a:xfrm>
              <a:prstGeom prst="flowChartConnector">
                <a:avLst/>
              </a:prstGeom>
              <a:ln/>
            </p:spPr>
            <p:style>
              <a:lnRef idx="2">
                <a:schemeClr val="accent1"/>
              </a:lnRef>
              <a:fillRef idx="1">
                <a:schemeClr val="lt1"/>
              </a:fillRef>
              <a:effectRef idx="0">
                <a:schemeClr val="accent1"/>
              </a:effectRef>
              <a:fontRef idx="minor">
                <a:schemeClr val="dk1"/>
              </a:fontRef>
            </p:style>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a:ln>
                    <a:noFill/>
                  </a:ln>
                  <a:solidFill>
                    <a:srgbClr val="002060"/>
                  </a:solidFill>
                  <a:effectLst/>
                  <a:uLnTx/>
                  <a:uFillTx/>
                  <a:latin typeface="Trebuchet MS"/>
                  <a:ea typeface="+mn-ea"/>
                  <a:cs typeface="+mn-cs"/>
                </a:endParaRPr>
              </a:p>
            </p:txBody>
          </p:sp>
          <p:sp>
            <p:nvSpPr>
              <p:cNvPr id="50" name="Блок-схема: узел 49"/>
              <p:cNvSpPr/>
              <p:nvPr/>
            </p:nvSpPr>
            <p:spPr>
              <a:xfrm>
                <a:off x="-1112069" y="525750"/>
                <a:ext cx="978476" cy="955817"/>
              </a:xfrm>
              <a:prstGeom prst="flowChartConnector">
                <a:avLst/>
              </a:prstGeom>
              <a:ln/>
            </p:spPr>
            <p:style>
              <a:lnRef idx="2">
                <a:schemeClr val="accent1"/>
              </a:lnRef>
              <a:fillRef idx="1">
                <a:schemeClr val="lt1"/>
              </a:fillRef>
              <a:effectRef idx="0">
                <a:schemeClr val="accent1"/>
              </a:effectRef>
              <a:fontRef idx="minor">
                <a:schemeClr val="dk1"/>
              </a:fontRef>
            </p:style>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dirty="0">
                  <a:ln>
                    <a:noFill/>
                  </a:ln>
                  <a:solidFill>
                    <a:srgbClr val="002060"/>
                  </a:solidFill>
                  <a:effectLst/>
                  <a:uLnTx/>
                  <a:uFillTx/>
                  <a:latin typeface="Trebuchet MS"/>
                  <a:ea typeface="+mn-ea"/>
                  <a:cs typeface="+mn-cs"/>
                </a:endParaRPr>
              </a:p>
            </p:txBody>
          </p:sp>
        </p:grpSp>
      </p:grpSp>
      <p:grpSp>
        <p:nvGrpSpPr>
          <p:cNvPr id="51" name="Группа 2"/>
          <p:cNvGrpSpPr>
            <a:grpSpLocks/>
          </p:cNvGrpSpPr>
          <p:nvPr/>
        </p:nvGrpSpPr>
        <p:grpSpPr bwMode="auto">
          <a:xfrm>
            <a:off x="4947160" y="4641666"/>
            <a:ext cx="513424" cy="377280"/>
            <a:chOff x="340363" y="1120152"/>
            <a:chExt cx="1459862" cy="1351678"/>
          </a:xfrm>
        </p:grpSpPr>
        <p:sp>
          <p:nvSpPr>
            <p:cNvPr id="52" name="AutoShape 3"/>
            <p:cNvSpPr>
              <a:spLocks noChangeArrowheads="1"/>
            </p:cNvSpPr>
            <p:nvPr/>
          </p:nvSpPr>
          <p:spPr bwMode="gray">
            <a:xfrm>
              <a:off x="876704" y="1120152"/>
              <a:ext cx="923521" cy="1351678"/>
            </a:xfrm>
            <a:prstGeom prst="rightArrow">
              <a:avLst>
                <a:gd name="adj1" fmla="val 78241"/>
                <a:gd name="adj2" fmla="val 63088"/>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i="0" u="none" strike="noStrike" kern="0" cap="none" spc="0" normalizeH="0" baseline="0" noProof="0" dirty="0">
                <a:ln>
                  <a:noFill/>
                </a:ln>
                <a:solidFill>
                  <a:srgbClr val="002060"/>
                </a:solidFill>
                <a:effectLst/>
                <a:uLnTx/>
                <a:uFillTx/>
                <a:latin typeface="Trebuchet MS"/>
                <a:ea typeface="+mn-ea"/>
                <a:cs typeface="+mn-cs"/>
              </a:endParaRPr>
            </a:p>
          </p:txBody>
        </p:sp>
        <p:grpSp>
          <p:nvGrpSpPr>
            <p:cNvPr id="53" name="Группа 4"/>
            <p:cNvGrpSpPr>
              <a:grpSpLocks/>
            </p:cNvGrpSpPr>
            <p:nvPr/>
          </p:nvGrpSpPr>
          <p:grpSpPr bwMode="auto">
            <a:xfrm>
              <a:off x="340363" y="1270034"/>
              <a:ext cx="1068278" cy="1047229"/>
              <a:chOff x="-1245245" y="404664"/>
              <a:chExt cx="1245245" cy="1198083"/>
            </a:xfrm>
          </p:grpSpPr>
          <p:sp>
            <p:nvSpPr>
              <p:cNvPr id="54" name="Блок-схема: узел 53"/>
              <p:cNvSpPr/>
              <p:nvPr/>
            </p:nvSpPr>
            <p:spPr>
              <a:xfrm>
                <a:off x="-1245245" y="404002"/>
                <a:ext cx="1244829" cy="1199315"/>
              </a:xfrm>
              <a:prstGeom prst="flowChartConnector">
                <a:avLst/>
              </a:prstGeom>
              <a:ln/>
            </p:spPr>
            <p:style>
              <a:lnRef idx="2">
                <a:schemeClr val="accent1"/>
              </a:lnRef>
              <a:fillRef idx="1">
                <a:schemeClr val="lt1"/>
              </a:fillRef>
              <a:effectRef idx="0">
                <a:schemeClr val="accent1"/>
              </a:effectRef>
              <a:fontRef idx="minor">
                <a:schemeClr val="dk1"/>
              </a:fontRef>
            </p:style>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a:ln>
                    <a:noFill/>
                  </a:ln>
                  <a:solidFill>
                    <a:srgbClr val="002060"/>
                  </a:solidFill>
                  <a:effectLst/>
                  <a:uLnTx/>
                  <a:uFillTx/>
                  <a:latin typeface="Trebuchet MS"/>
                  <a:ea typeface="+mn-ea"/>
                  <a:cs typeface="+mn-cs"/>
                </a:endParaRPr>
              </a:p>
            </p:txBody>
          </p:sp>
          <p:sp>
            <p:nvSpPr>
              <p:cNvPr id="55" name="Блок-схема: узел 54"/>
              <p:cNvSpPr/>
              <p:nvPr/>
            </p:nvSpPr>
            <p:spPr>
              <a:xfrm>
                <a:off x="-1112069" y="525750"/>
                <a:ext cx="978476" cy="955817"/>
              </a:xfrm>
              <a:prstGeom prst="flowChartConnector">
                <a:avLst/>
              </a:prstGeom>
              <a:ln/>
            </p:spPr>
            <p:style>
              <a:lnRef idx="2">
                <a:schemeClr val="accent1"/>
              </a:lnRef>
              <a:fillRef idx="1">
                <a:schemeClr val="lt1"/>
              </a:fillRef>
              <a:effectRef idx="0">
                <a:schemeClr val="accent1"/>
              </a:effectRef>
              <a:fontRef idx="minor">
                <a:schemeClr val="dk1"/>
              </a:fontRef>
            </p:style>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dirty="0">
                  <a:ln>
                    <a:noFill/>
                  </a:ln>
                  <a:solidFill>
                    <a:srgbClr val="002060"/>
                  </a:solidFill>
                  <a:effectLst/>
                  <a:uLnTx/>
                  <a:uFillTx/>
                  <a:latin typeface="Trebuchet MS"/>
                  <a:ea typeface="+mn-ea"/>
                  <a:cs typeface="+mn-cs"/>
                </a:endParaRPr>
              </a:p>
            </p:txBody>
          </p:sp>
        </p:grpSp>
      </p:grpSp>
      <p:grpSp>
        <p:nvGrpSpPr>
          <p:cNvPr id="56" name="Группа 2"/>
          <p:cNvGrpSpPr>
            <a:grpSpLocks/>
          </p:cNvGrpSpPr>
          <p:nvPr/>
        </p:nvGrpSpPr>
        <p:grpSpPr bwMode="auto">
          <a:xfrm>
            <a:off x="4959736" y="5730051"/>
            <a:ext cx="513424" cy="377280"/>
            <a:chOff x="340363" y="1120152"/>
            <a:chExt cx="1459862" cy="1351678"/>
          </a:xfrm>
        </p:grpSpPr>
        <p:sp>
          <p:nvSpPr>
            <p:cNvPr id="57" name="AutoShape 3"/>
            <p:cNvSpPr>
              <a:spLocks noChangeArrowheads="1"/>
            </p:cNvSpPr>
            <p:nvPr/>
          </p:nvSpPr>
          <p:spPr bwMode="gray">
            <a:xfrm>
              <a:off x="876704" y="1120152"/>
              <a:ext cx="923521" cy="1351678"/>
            </a:xfrm>
            <a:prstGeom prst="rightArrow">
              <a:avLst>
                <a:gd name="adj1" fmla="val 78241"/>
                <a:gd name="adj2" fmla="val 63088"/>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i="0" u="none" strike="noStrike" kern="0" cap="none" spc="0" normalizeH="0" baseline="0" noProof="0" dirty="0">
                <a:ln>
                  <a:noFill/>
                </a:ln>
                <a:solidFill>
                  <a:srgbClr val="002060"/>
                </a:solidFill>
                <a:effectLst/>
                <a:uLnTx/>
                <a:uFillTx/>
                <a:latin typeface="Trebuchet MS"/>
                <a:ea typeface="+mn-ea"/>
                <a:cs typeface="+mn-cs"/>
              </a:endParaRPr>
            </a:p>
          </p:txBody>
        </p:sp>
        <p:grpSp>
          <p:nvGrpSpPr>
            <p:cNvPr id="58" name="Группа 4"/>
            <p:cNvGrpSpPr>
              <a:grpSpLocks/>
            </p:cNvGrpSpPr>
            <p:nvPr/>
          </p:nvGrpSpPr>
          <p:grpSpPr bwMode="auto">
            <a:xfrm>
              <a:off x="340363" y="1270034"/>
              <a:ext cx="1068278" cy="1047229"/>
              <a:chOff x="-1245245" y="404664"/>
              <a:chExt cx="1245245" cy="1198083"/>
            </a:xfrm>
          </p:grpSpPr>
          <p:sp>
            <p:nvSpPr>
              <p:cNvPr id="59" name="Блок-схема: узел 58"/>
              <p:cNvSpPr/>
              <p:nvPr/>
            </p:nvSpPr>
            <p:spPr>
              <a:xfrm>
                <a:off x="-1245245" y="404002"/>
                <a:ext cx="1244829" cy="1199315"/>
              </a:xfrm>
              <a:prstGeom prst="flowChartConnector">
                <a:avLst/>
              </a:prstGeom>
              <a:ln/>
            </p:spPr>
            <p:style>
              <a:lnRef idx="2">
                <a:schemeClr val="accent1"/>
              </a:lnRef>
              <a:fillRef idx="1">
                <a:schemeClr val="lt1"/>
              </a:fillRef>
              <a:effectRef idx="0">
                <a:schemeClr val="accent1"/>
              </a:effectRef>
              <a:fontRef idx="minor">
                <a:schemeClr val="dk1"/>
              </a:fontRef>
            </p:style>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a:ln>
                    <a:noFill/>
                  </a:ln>
                  <a:solidFill>
                    <a:srgbClr val="002060"/>
                  </a:solidFill>
                  <a:effectLst/>
                  <a:uLnTx/>
                  <a:uFillTx/>
                  <a:latin typeface="Trebuchet MS"/>
                  <a:ea typeface="+mn-ea"/>
                  <a:cs typeface="+mn-cs"/>
                </a:endParaRPr>
              </a:p>
            </p:txBody>
          </p:sp>
          <p:sp>
            <p:nvSpPr>
              <p:cNvPr id="60" name="Блок-схема: узел 59"/>
              <p:cNvSpPr/>
              <p:nvPr/>
            </p:nvSpPr>
            <p:spPr>
              <a:xfrm>
                <a:off x="-1112069" y="525750"/>
                <a:ext cx="978476" cy="955817"/>
              </a:xfrm>
              <a:prstGeom prst="flowChartConnector">
                <a:avLst/>
              </a:prstGeom>
              <a:ln/>
            </p:spPr>
            <p:style>
              <a:lnRef idx="2">
                <a:schemeClr val="accent1"/>
              </a:lnRef>
              <a:fillRef idx="1">
                <a:schemeClr val="lt1"/>
              </a:fillRef>
              <a:effectRef idx="0">
                <a:schemeClr val="accent1"/>
              </a:effectRef>
              <a:fontRef idx="minor">
                <a:schemeClr val="dk1"/>
              </a:fontRef>
            </p:style>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dirty="0">
                  <a:ln>
                    <a:noFill/>
                  </a:ln>
                  <a:solidFill>
                    <a:srgbClr val="002060"/>
                  </a:solidFill>
                  <a:effectLst/>
                  <a:uLnTx/>
                  <a:uFillTx/>
                  <a:latin typeface="Trebuchet MS"/>
                  <a:ea typeface="+mn-ea"/>
                  <a:cs typeface="+mn-cs"/>
                </a:endParaRPr>
              </a:p>
            </p:txBody>
          </p:sp>
        </p:grpSp>
      </p:grpSp>
      <p:sp>
        <p:nvSpPr>
          <p:cNvPr id="4" name="Прямоугольник 3"/>
          <p:cNvSpPr/>
          <p:nvPr/>
        </p:nvSpPr>
        <p:spPr>
          <a:xfrm>
            <a:off x="3043337" y="1139535"/>
            <a:ext cx="6096000" cy="830997"/>
          </a:xfrm>
          <a:prstGeom prst="rect">
            <a:avLst/>
          </a:prstGeom>
        </p:spPr>
        <p:txBody>
          <a:bodyPr>
            <a:spAutoFit/>
          </a:bodyPr>
          <a:lstStyle/>
          <a:p>
            <a:pPr algn="ctr"/>
            <a:r>
              <a:rPr lang="ru-RU" b="1" dirty="0">
                <a:solidFill>
                  <a:srgbClr val="002060"/>
                </a:solidFill>
                <a:latin typeface="Tahoma" panose="020B0604030504040204" pitchFamily="34" charset="0"/>
                <a:ea typeface="Tahoma" panose="020B0604030504040204" pitchFamily="34" charset="0"/>
                <a:cs typeface="Tahoma" panose="020B0604030504040204" pitchFamily="34" charset="0"/>
              </a:rPr>
              <a:t>НАЦИОНАЛЬНАЯ СИСТЕМА </a:t>
            </a:r>
          </a:p>
          <a:p>
            <a:pPr algn="ctr"/>
            <a:r>
              <a:rPr lang="ru-RU" b="1" dirty="0">
                <a:solidFill>
                  <a:srgbClr val="002060"/>
                </a:solidFill>
                <a:latin typeface="Tahoma" panose="020B0604030504040204" pitchFamily="34" charset="0"/>
                <a:ea typeface="Tahoma" panose="020B0604030504040204" pitchFamily="34" charset="0"/>
                <a:cs typeface="Tahoma" panose="020B0604030504040204" pitchFamily="34" charset="0"/>
              </a:rPr>
              <a:t>ЗАЩИТЫ ПРАВ ПОТРЕБИТЕЛЕЙ</a:t>
            </a:r>
          </a:p>
        </p:txBody>
      </p:sp>
    </p:spTree>
    <p:extLst>
      <p:ext uri="{BB962C8B-B14F-4D97-AF65-F5344CB8AC3E}">
        <p14:creationId xmlns:p14="http://schemas.microsoft.com/office/powerpoint/2010/main" val="20669770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7987" y="1176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9" name="Прямоугольник 8"/>
          <p:cNvSpPr/>
          <p:nvPr/>
        </p:nvSpPr>
        <p:spPr>
          <a:xfrm>
            <a:off x="685235" y="1156689"/>
            <a:ext cx="2608845" cy="1815882"/>
          </a:xfrm>
          <a:prstGeom prst="rect">
            <a:avLst/>
          </a:prstGeom>
          <a:solidFill>
            <a:schemeClr val="bg1"/>
          </a:solidFill>
          <a:ln w="15875" cap="flat" cmpd="sng" algn="ctr">
            <a:noFill/>
            <a:prstDash val="solid"/>
          </a:ln>
          <a:effectLst>
            <a:outerShdw blurRad="50800" dist="38100" algn="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Сроки удовлетворения требований потребителя</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(статьи 20, 21 и 22 Закона РФ «О защите прав потребителей»)</a:t>
            </a:r>
          </a:p>
        </p:txBody>
      </p:sp>
      <p:sp>
        <p:nvSpPr>
          <p:cNvPr id="10" name="Прямоугольник 9"/>
          <p:cNvSpPr/>
          <p:nvPr/>
        </p:nvSpPr>
        <p:spPr>
          <a:xfrm>
            <a:off x="4081363" y="1298013"/>
            <a:ext cx="7488832" cy="923330"/>
          </a:xfrm>
          <a:prstGeom prst="rect">
            <a:avLst/>
          </a:prstGeom>
          <a:solidFill>
            <a:schemeClr val="bg1"/>
          </a:solidFill>
          <a:ln>
            <a:solidFill>
              <a:schemeClr val="bg1"/>
            </a:solidFill>
          </a:ln>
          <a:effectLst>
            <a:softEdge rad="317500"/>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smtClean="0">
                <a:ln>
                  <a:noFill/>
                </a:ln>
                <a:solidFill>
                  <a:prstClr val="white"/>
                </a:solidFill>
                <a:effectLst/>
                <a:uLnTx/>
                <a:uFillTx/>
                <a:latin typeface="Times New Roman" panose="02020603050405020304" pitchFamily="18" charset="0"/>
                <a:ea typeface="+mj-ea"/>
                <a:cs typeface="Times New Roman" panose="02020603050405020304" pitchFamily="18" charset="0"/>
              </a:rPr>
              <a:t>       </a:t>
            </a:r>
            <a:r>
              <a:rPr kumimoji="0" lang="ru-RU" sz="18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Проведение ремонта (ст. 20) </a:t>
            </a:r>
            <a:endParaRPr kumimoji="0" lang="ru-RU" sz="1800" b="0"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800" b="0"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не </a:t>
            </a:r>
            <a:r>
              <a:rPr kumimoji="0" lang="ru-RU" sz="1800" b="0" i="0" u="none" strike="noStrike" kern="0" cap="none" spc="0" normalizeH="0" baseline="0" noProof="0" dirty="0">
                <a:ln>
                  <a:noFill/>
                </a:ln>
                <a:solidFill>
                  <a:srgbClr val="002060"/>
                </a:solidFill>
                <a:effectLst/>
                <a:uLnTx/>
                <a:uFillTx/>
                <a:latin typeface="Tahoma" pitchFamily="34" charset="0"/>
                <a:ea typeface="Tahoma" pitchFamily="34" charset="0"/>
                <a:cs typeface="Tahoma" pitchFamily="34" charset="0"/>
              </a:rPr>
              <a:t>более </a:t>
            </a:r>
            <a:r>
              <a:rPr kumimoji="0" lang="ru-RU" sz="1800" b="1" i="0" u="none" strike="noStrike" kern="0" cap="none" spc="0" normalizeH="0" baseline="0" noProof="0" dirty="0">
                <a:ln>
                  <a:noFill/>
                </a:ln>
                <a:solidFill>
                  <a:srgbClr val="002060"/>
                </a:solidFill>
                <a:effectLst/>
                <a:uLnTx/>
                <a:uFillTx/>
                <a:latin typeface="Tahoma" pitchFamily="34" charset="0"/>
                <a:ea typeface="Tahoma" pitchFamily="34" charset="0"/>
                <a:cs typeface="Tahoma" pitchFamily="34" charset="0"/>
              </a:rPr>
              <a:t>45</a:t>
            </a:r>
            <a:r>
              <a:rPr kumimoji="0" lang="ru-RU" sz="1800" b="0" i="0" u="none" strike="noStrike" kern="0" cap="none" spc="0" normalizeH="0" baseline="0" noProof="0" dirty="0">
                <a:ln>
                  <a:noFill/>
                </a:ln>
                <a:solidFill>
                  <a:srgbClr val="002060"/>
                </a:solidFill>
                <a:effectLst/>
                <a:uLnTx/>
                <a:uFillTx/>
                <a:latin typeface="Tahoma" pitchFamily="34" charset="0"/>
                <a:ea typeface="Tahoma" pitchFamily="34" charset="0"/>
                <a:cs typeface="Tahoma" pitchFamily="34" charset="0"/>
              </a:rPr>
              <a:t> </a:t>
            </a:r>
            <a:r>
              <a:rPr kumimoji="0" lang="ru-RU" sz="1800" b="0"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дней, если срок оговорено в письменной форме;</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800" b="1" i="0" u="none" strike="noStrike" kern="0" cap="none" spc="0" normalizeH="0" baseline="0" noProof="0" dirty="0">
                <a:ln>
                  <a:noFill/>
                </a:ln>
                <a:solidFill>
                  <a:srgbClr val="002060"/>
                </a:solidFill>
                <a:effectLst/>
                <a:uLnTx/>
                <a:uFillTx/>
                <a:latin typeface="Tahoma" pitchFamily="34" charset="0"/>
                <a:ea typeface="Tahoma" pitchFamily="34" charset="0"/>
                <a:cs typeface="Tahoma" pitchFamily="34" charset="0"/>
              </a:rPr>
              <a:t>н</a:t>
            </a:r>
            <a:r>
              <a:rPr kumimoji="0" lang="ru-RU" sz="1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езамедлительн</a:t>
            </a:r>
            <a:r>
              <a:rPr kumimoji="0" lang="ru-RU" sz="1800" b="0"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о – если срок не оговорен</a:t>
            </a:r>
            <a:endParaRPr kumimoji="0" lang="ru-RU" sz="1800" b="0" i="0" u="none" strike="noStrike" kern="0" cap="none" spc="0" normalizeH="0" baseline="0" noProof="0" dirty="0">
              <a:ln>
                <a:noFill/>
              </a:ln>
              <a:solidFill>
                <a:srgbClr val="002060"/>
              </a:solidFill>
              <a:effectLst/>
              <a:uLnTx/>
              <a:uFillTx/>
              <a:latin typeface="Tahoma" pitchFamily="34" charset="0"/>
              <a:ea typeface="Tahoma" pitchFamily="34" charset="0"/>
              <a:cs typeface="Tahoma" pitchFamily="34" charset="0"/>
            </a:endParaRPr>
          </a:p>
        </p:txBody>
      </p:sp>
      <p:sp>
        <p:nvSpPr>
          <p:cNvPr id="11" name="Прямоугольник 10"/>
          <p:cNvSpPr/>
          <p:nvPr/>
        </p:nvSpPr>
        <p:spPr>
          <a:xfrm>
            <a:off x="4081363" y="2515772"/>
            <a:ext cx="7488832" cy="1200329"/>
          </a:xfrm>
          <a:prstGeom prst="rect">
            <a:avLst/>
          </a:prstGeom>
          <a:solidFill>
            <a:schemeClr val="bg1"/>
          </a:solidFill>
          <a:ln>
            <a:noFill/>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8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Замена товара (ст. 21)</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800" b="0"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без проверки качества не более </a:t>
            </a:r>
            <a:r>
              <a:rPr kumimoji="0" lang="ru-RU" sz="1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7</a:t>
            </a:r>
            <a:r>
              <a:rPr kumimoji="0" lang="ru-RU" sz="1800" b="0"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 дней</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800" b="0"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с проведением проверки качества не более </a:t>
            </a:r>
            <a:r>
              <a:rPr kumimoji="0" lang="ru-RU" sz="1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20</a:t>
            </a:r>
            <a:r>
              <a:rPr kumimoji="0" lang="ru-RU" sz="1800" b="0"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 дней</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800" b="0"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при отсутствии товара для замены - </a:t>
            </a:r>
            <a:r>
              <a:rPr kumimoji="0" lang="ru-RU" sz="1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1</a:t>
            </a:r>
            <a:r>
              <a:rPr kumimoji="0" lang="ru-RU" sz="1800" b="0"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 месяц</a:t>
            </a:r>
          </a:p>
        </p:txBody>
      </p:sp>
      <p:sp>
        <p:nvSpPr>
          <p:cNvPr id="12" name="Прямоугольник 11"/>
          <p:cNvSpPr/>
          <p:nvPr/>
        </p:nvSpPr>
        <p:spPr>
          <a:xfrm>
            <a:off x="4081363" y="4097508"/>
            <a:ext cx="7488832" cy="1477328"/>
          </a:xfrm>
          <a:prstGeom prst="rect">
            <a:avLst/>
          </a:prstGeom>
          <a:solidFill>
            <a:schemeClr val="bg1"/>
          </a:solidFill>
          <a:ln>
            <a:noFill/>
          </a:ln>
          <a:effectLst>
            <a:softEdge rad="317500"/>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ru-RU" sz="18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Не </a:t>
            </a:r>
            <a:r>
              <a:rPr kumimoji="0" lang="ru-RU" sz="1800" b="1" i="0" u="none" strike="noStrike" kern="0" cap="none" spc="0" normalizeH="0" baseline="0" noProof="0" dirty="0">
                <a:ln>
                  <a:noFill/>
                </a:ln>
                <a:solidFill>
                  <a:srgbClr val="891B09"/>
                </a:solidFill>
                <a:effectLst/>
                <a:uLnTx/>
                <a:uFillTx/>
                <a:latin typeface="Tahoma" pitchFamily="34" charset="0"/>
                <a:ea typeface="Tahoma" pitchFamily="34" charset="0"/>
                <a:cs typeface="Tahoma" pitchFamily="34" charset="0"/>
              </a:rPr>
              <a:t>более 10 </a:t>
            </a:r>
            <a:r>
              <a:rPr kumimoji="0" lang="ru-RU" sz="18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дней</a:t>
            </a:r>
            <a:r>
              <a:rPr kumimoji="0" lang="ru-RU" sz="1800" b="0" i="0" u="none" strike="noStrike" kern="0" cap="none" spc="0" normalizeH="0" baseline="0" noProof="0" dirty="0">
                <a:ln>
                  <a:noFill/>
                </a:ln>
                <a:solidFill>
                  <a:srgbClr val="891B09"/>
                </a:solidFill>
                <a:effectLst/>
                <a:uLnTx/>
                <a:uFillTx/>
                <a:latin typeface="Tahoma" pitchFamily="34" charset="0"/>
                <a:ea typeface="Tahoma" pitchFamily="34" charset="0"/>
                <a:cs typeface="Tahoma" pitchFamily="34" charset="0"/>
              </a:rPr>
              <a:t> </a:t>
            </a:r>
            <a:r>
              <a:rPr kumimoji="0" lang="ru-RU" sz="18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(ст. 22)</a:t>
            </a:r>
            <a:endParaRPr kumimoji="0" lang="ru-RU" sz="1800" b="1" i="0" u="none" strike="noStrike" kern="0" cap="none" spc="0" normalizeH="0" baseline="0" noProof="0" dirty="0">
              <a:ln>
                <a:noFill/>
              </a:ln>
              <a:solidFill>
                <a:srgbClr val="891B09"/>
              </a:solidFill>
              <a:effectLst/>
              <a:uLnTx/>
              <a:uFillTx/>
              <a:latin typeface="Tahoma" pitchFamily="34" charset="0"/>
              <a:ea typeface="Tahoma" pitchFamily="34" charset="0"/>
              <a:cs typeface="Tahoma" pitchFamily="34" charset="0"/>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800" b="0"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возврат денежной суммы</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800" b="0"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соразмерное уменьшение цены</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800" b="0"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возмещение расходов за проведенный ремонт</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800" b="0"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возмещение убытков</a:t>
            </a:r>
          </a:p>
        </p:txBody>
      </p:sp>
      <p:sp>
        <p:nvSpPr>
          <p:cNvPr id="14" name="Прямоугольник 13"/>
          <p:cNvSpPr/>
          <p:nvPr/>
        </p:nvSpPr>
        <p:spPr>
          <a:xfrm>
            <a:off x="3638914" y="5734050"/>
            <a:ext cx="8373730" cy="861774"/>
          </a:xfrm>
          <a:prstGeom prst="rect">
            <a:avLst/>
          </a:prstGeom>
          <a:solidFill>
            <a:schemeClr val="bg1"/>
          </a:solidFill>
          <a:ln>
            <a:noFill/>
          </a:ln>
          <a:effectLst>
            <a:softEdge rad="317500"/>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smtClean="0">
                <a:ln>
                  <a:noFill/>
                </a:ln>
                <a:solidFill>
                  <a:prstClr val="white"/>
                </a:solidFill>
                <a:effectLst/>
                <a:uLnTx/>
                <a:uFillTx/>
                <a:latin typeface="Times New Roman" panose="02020603050405020304" pitchFamily="18" charset="0"/>
                <a:ea typeface="+mj-ea"/>
                <a:cs typeface="Times New Roman" panose="02020603050405020304" pitchFamily="18" charset="0"/>
              </a:rPr>
              <a:t> </a:t>
            </a:r>
            <a:r>
              <a:rPr kumimoji="0" lang="ru-RU" sz="1800" b="0"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За нарушение указанных сроков </a:t>
            </a:r>
            <a:r>
              <a:rPr kumimoji="0" lang="ru-RU" sz="18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предусмотрена</a:t>
            </a:r>
            <a:r>
              <a:rPr kumimoji="0" lang="ru-RU" sz="1800" b="1" i="0" u="none" strike="noStrike" kern="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ru-RU" sz="1800" b="1" i="0" u="none" strike="noStrike" kern="0" cap="none" spc="0" normalizeH="0" baseline="0" noProof="0" dirty="0" smtClean="0">
                <a:ln>
                  <a:noFill/>
                </a:ln>
                <a:solidFill>
                  <a:srgbClr val="891B09"/>
                </a:solidFill>
                <a:effectLst/>
                <a:uLnTx/>
                <a:uFillTx/>
                <a:latin typeface="Tahoma" panose="020B0604030504040204" pitchFamily="34" charset="0"/>
                <a:ea typeface="Tahoma" panose="020B0604030504040204" pitchFamily="34" charset="0"/>
                <a:cs typeface="Tahoma" panose="020B0604030504040204" pitchFamily="34" charset="0"/>
              </a:rPr>
              <a:t>выплата неустойки (пени) в </a:t>
            </a:r>
            <a:r>
              <a:rPr kumimoji="0" lang="ru-RU" sz="1800" b="1" i="0" u="none" strike="noStrike" kern="0" cap="none" spc="0" normalizeH="0" baseline="0" noProof="0" dirty="0" smtClean="0">
                <a:ln>
                  <a:noFill/>
                </a:ln>
                <a:solidFill>
                  <a:srgbClr val="891B09"/>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размере</a:t>
            </a:r>
            <a:r>
              <a:rPr kumimoji="0" lang="ru-RU" sz="1800" b="1" i="0" u="none" strike="noStrike" kern="0" cap="none" spc="0" normalizeH="0" baseline="0" noProof="0" dirty="0" smtClean="0">
                <a:ln>
                  <a:noFill/>
                </a:ln>
                <a:solidFill>
                  <a:srgbClr val="891B09"/>
                </a:solidFill>
                <a:effectLst/>
                <a:uLnTx/>
                <a:uFillTx/>
                <a:latin typeface="Tahoma" panose="020B0604030504040204" pitchFamily="34" charset="0"/>
                <a:ea typeface="Tahoma" panose="020B0604030504040204" pitchFamily="34" charset="0"/>
                <a:cs typeface="Tahoma" panose="020B0604030504040204" pitchFamily="34" charset="0"/>
              </a:rPr>
              <a:t> 1 % </a:t>
            </a:r>
            <a:r>
              <a:rPr kumimoji="0" lang="ru-RU" sz="1800" b="0"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от цены товара за каждый просроченный день     </a:t>
            </a:r>
            <a:r>
              <a:rPr kumimoji="0" lang="ru-RU" sz="1400" b="0"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(п. 1 ст. 23)</a:t>
            </a:r>
          </a:p>
        </p:txBody>
      </p:sp>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5158" y="3518823"/>
            <a:ext cx="1147340" cy="1026313"/>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19577" y="3406684"/>
            <a:ext cx="1373322" cy="1157665"/>
          </a:xfrm>
          <a:prstGeom prst="roundRect">
            <a:avLst>
              <a:gd name="adj" fmla="val 16667"/>
            </a:avLst>
          </a:prstGeom>
          <a:ln>
            <a:noFill/>
          </a:ln>
          <a:effectLst>
            <a:outerShdw blurRad="44450" dist="27940" dir="5400000" algn="ctr">
              <a:srgbClr val="000000">
                <a:alpha val="32000"/>
              </a:srgbClr>
            </a:outerShdw>
          </a:effectLst>
          <a:scene3d>
            <a:camera prst="orthographicFront"/>
            <a:lightRig rig="balanced" dir="t">
              <a:rot lat="0" lon="0" rev="8700000"/>
            </a:lightRig>
          </a:scene3d>
          <a:sp3d>
            <a:bevelT w="190500" h="38100"/>
          </a:sp3d>
        </p:spPr>
      </p:pic>
      <p:pic>
        <p:nvPicPr>
          <p:cNvPr id="17" name="Рисунок 16"/>
          <p:cNvPicPr>
            <a:picLocks noChangeAspect="1"/>
          </p:cNvPicPr>
          <p:nvPr/>
        </p:nvPicPr>
        <p:blipFill rotWithShape="1">
          <a:blip r:embed="rId6" cstate="print">
            <a:extLst>
              <a:ext uri="{28A0092B-C50C-407E-A947-70E740481C1C}">
                <a14:useLocalDpi xmlns:a14="http://schemas.microsoft.com/office/drawing/2010/main" val="0"/>
              </a:ext>
            </a:extLst>
          </a:blip>
          <a:srcRect l="466" t="4305" b="18105"/>
          <a:stretch/>
        </p:blipFill>
        <p:spPr>
          <a:xfrm>
            <a:off x="714787" y="5053845"/>
            <a:ext cx="1227019" cy="913428"/>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Рисунок 17"/>
          <p:cNvPicPr>
            <a:picLocks noChangeAspect="1"/>
          </p:cNvPicPr>
          <p:nvPr/>
        </p:nvPicPr>
        <p:blipFill rotWithShape="1">
          <a:blip r:embed="rId7" cstate="print">
            <a:extLst>
              <a:ext uri="{28A0092B-C50C-407E-A947-70E740481C1C}">
                <a14:useLocalDpi xmlns:a14="http://schemas.microsoft.com/office/drawing/2010/main" val="0"/>
              </a:ext>
            </a:extLst>
          </a:blip>
          <a:srcRect l="6309" t="15935" r="6537" b="14308"/>
          <a:stretch/>
        </p:blipFill>
        <p:spPr>
          <a:xfrm>
            <a:off x="2160299" y="5091388"/>
            <a:ext cx="1133781" cy="838343"/>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8627098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7987" y="1176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19" name="Прямоугольник 18"/>
          <p:cNvSpPr>
            <a:spLocks noChangeArrowheads="1"/>
          </p:cNvSpPr>
          <p:nvPr/>
        </p:nvSpPr>
        <p:spPr bwMode="auto">
          <a:xfrm>
            <a:off x="660764" y="1165149"/>
            <a:ext cx="11017224"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auto">
              <a:spcAft>
                <a:spcPts val="0"/>
              </a:spcAft>
              <a:buFont typeface="Arial" pitchFamily="34" charset="0"/>
              <a:buNone/>
            </a:pPr>
            <a:r>
              <a:rPr lang="ru-RU" sz="16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Перечень товаров </a:t>
            </a:r>
            <a:r>
              <a:rPr lang="ru-RU" sz="16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длительного пользования, на которые не распространяется требование потребителя о безвозмездном предоставлении ему товара, обладающего этими же основными потребительскими свойствами, на период ремонта или замены такого </a:t>
            </a:r>
            <a:r>
              <a:rPr lang="ru-RU" sz="16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товара </a:t>
            </a:r>
          </a:p>
          <a:p>
            <a:pPr algn="ctr" fontAlgn="auto">
              <a:spcAft>
                <a:spcPts val="0"/>
              </a:spcAft>
              <a:buFont typeface="Arial" pitchFamily="34" charset="0"/>
              <a:buNone/>
            </a:pPr>
            <a:r>
              <a:rPr lang="ru-RU"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(от 31.12.2020 № 2463)</a:t>
            </a:r>
            <a:endParaRPr lang="ru-RU" sz="1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Прямоугольник 2"/>
          <p:cNvSpPr/>
          <p:nvPr/>
        </p:nvSpPr>
        <p:spPr>
          <a:xfrm>
            <a:off x="823194" y="2290325"/>
            <a:ext cx="10995665"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fontAlgn="auto">
              <a:spcBef>
                <a:spcPts val="0"/>
              </a:spcBef>
              <a:spcAft>
                <a:spcPts val="0"/>
              </a:spcAft>
            </a:pPr>
            <a:r>
              <a:rPr lang="ru-RU" sz="1400" dirty="0">
                <a:solidFill>
                  <a:srgbClr val="002060"/>
                </a:solidFill>
                <a:latin typeface="Tahoma" panose="020B0604030504040204" pitchFamily="34" charset="0"/>
                <a:ea typeface="Tahoma" panose="020B0604030504040204" pitchFamily="34" charset="0"/>
                <a:cs typeface="Tahoma" panose="020B0604030504040204" pitchFamily="34" charset="0"/>
              </a:rPr>
              <a:t>Автомобили, мотоциклы и другие виды </a:t>
            </a:r>
            <a:r>
              <a:rPr lang="ru-RU" sz="1400" dirty="0" err="1">
                <a:solidFill>
                  <a:srgbClr val="002060"/>
                </a:solidFill>
                <a:latin typeface="Tahoma" panose="020B0604030504040204" pitchFamily="34" charset="0"/>
                <a:ea typeface="Tahoma" panose="020B0604030504040204" pitchFamily="34" charset="0"/>
                <a:cs typeface="Tahoma" panose="020B0604030504040204" pitchFamily="34" charset="0"/>
              </a:rPr>
              <a:t>мототехники</a:t>
            </a:r>
            <a:r>
              <a:rPr lang="ru-RU" sz="1400" dirty="0">
                <a:solidFill>
                  <a:srgbClr val="002060"/>
                </a:solidFill>
                <a:latin typeface="Tahoma" panose="020B0604030504040204" pitchFamily="34" charset="0"/>
                <a:ea typeface="Tahoma" panose="020B0604030504040204" pitchFamily="34" charset="0"/>
                <a:cs typeface="Tahoma" panose="020B0604030504040204" pitchFamily="34" charset="0"/>
              </a:rPr>
              <a:t>, прицепы к ним, номерные агрегаты (</a:t>
            </a:r>
            <a:r>
              <a:rPr lang="ru-RU" sz="1400" dirty="0">
                <a:latin typeface="Tahoma" panose="020B0604030504040204" pitchFamily="34" charset="0"/>
                <a:ea typeface="Tahoma" panose="020B0604030504040204" pitchFamily="34" charset="0"/>
                <a:cs typeface="Tahoma" panose="020B0604030504040204" pitchFamily="34" charset="0"/>
              </a:rPr>
              <a:t>двигатель, блок цилиндров двигателя, шасси (рама), кузов (кабина) автотранспортного средства или самоходной машины, а также коробка передач и мост самоходной машины</a:t>
            </a:r>
            <a:r>
              <a:rPr lang="ru-RU" sz="1400" dirty="0">
                <a:solidFill>
                  <a:srgbClr val="002060"/>
                </a:solidFill>
                <a:latin typeface="Tahoma" panose="020B0604030504040204" pitchFamily="34" charset="0"/>
                <a:ea typeface="Tahoma" panose="020B0604030504040204" pitchFamily="34" charset="0"/>
                <a:cs typeface="Tahoma" panose="020B0604030504040204" pitchFamily="34" charset="0"/>
              </a:rPr>
              <a:t>) к автомобилям, мотоциклам и другим видам </a:t>
            </a:r>
            <a:r>
              <a:rPr lang="ru-RU" sz="1400" dirty="0" err="1">
                <a:solidFill>
                  <a:srgbClr val="002060"/>
                </a:solidFill>
                <a:latin typeface="Tahoma" panose="020B0604030504040204" pitchFamily="34" charset="0"/>
                <a:ea typeface="Tahoma" panose="020B0604030504040204" pitchFamily="34" charset="0"/>
                <a:cs typeface="Tahoma" panose="020B0604030504040204" pitchFamily="34" charset="0"/>
              </a:rPr>
              <a:t>мототехники</a:t>
            </a:r>
            <a:r>
              <a:rPr lang="ru-RU" sz="1400" dirty="0">
                <a:solidFill>
                  <a:srgbClr val="002060"/>
                </a:solidFill>
                <a:latin typeface="Tahoma" panose="020B0604030504040204" pitchFamily="34" charset="0"/>
                <a:ea typeface="Tahoma" panose="020B0604030504040204" pitchFamily="34" charset="0"/>
                <a:cs typeface="Tahoma" panose="020B0604030504040204" pitchFamily="34" charset="0"/>
              </a:rPr>
              <a:t>, кроме товаров, предназначенных для использования инвалидами, прогулочные суда и </a:t>
            </a:r>
            <a:r>
              <a:rPr lang="ru-RU" sz="1400" dirty="0" err="1">
                <a:solidFill>
                  <a:srgbClr val="002060"/>
                </a:solidFill>
                <a:latin typeface="Tahoma" panose="020B0604030504040204" pitchFamily="34" charset="0"/>
                <a:ea typeface="Tahoma" panose="020B0604030504040204" pitchFamily="34" charset="0"/>
                <a:cs typeface="Tahoma" panose="020B0604030504040204" pitchFamily="34" charset="0"/>
              </a:rPr>
              <a:t>плавсредства</a:t>
            </a:r>
            <a:endParaRPr lang="ru-RU" sz="1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Прямоугольник 3"/>
          <p:cNvSpPr/>
          <p:nvPr/>
        </p:nvSpPr>
        <p:spPr>
          <a:xfrm>
            <a:off x="800558" y="3339712"/>
            <a:ext cx="11018301" cy="98488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fontAlgn="auto">
              <a:spcBef>
                <a:spcPts val="0"/>
              </a:spcBef>
              <a:spcAft>
                <a:spcPts val="0"/>
              </a:spcAft>
            </a:pPr>
            <a:r>
              <a:rPr lang="ru-RU" sz="1400" dirty="0">
                <a:solidFill>
                  <a:srgbClr val="002060"/>
                </a:solidFill>
                <a:latin typeface="Tahoma" panose="020B0604030504040204" pitchFamily="34" charset="0"/>
                <a:ea typeface="Tahoma" panose="020B0604030504040204" pitchFamily="34" charset="0"/>
                <a:cs typeface="Tahoma" panose="020B0604030504040204" pitchFamily="34" charset="0"/>
              </a:rPr>
              <a:t>Электробытовые приборы, используемые как предметы туалета и в медицинских целях (электробритвы, </a:t>
            </a:r>
            <a:r>
              <a:rPr lang="ru-RU" sz="1400" dirty="0" err="1">
                <a:solidFill>
                  <a:srgbClr val="002060"/>
                </a:solidFill>
                <a:latin typeface="Tahoma" panose="020B0604030504040204" pitchFamily="34" charset="0"/>
                <a:ea typeface="Tahoma" panose="020B0604030504040204" pitchFamily="34" charset="0"/>
                <a:cs typeface="Tahoma" panose="020B0604030504040204" pitchFamily="34" charset="0"/>
              </a:rPr>
              <a:t>электрофены</a:t>
            </a:r>
            <a:r>
              <a:rPr lang="ru-RU" sz="1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ru-RU" sz="1400" dirty="0" err="1">
                <a:solidFill>
                  <a:srgbClr val="002060"/>
                </a:solidFill>
                <a:latin typeface="Tahoma" panose="020B0604030504040204" pitchFamily="34" charset="0"/>
                <a:ea typeface="Tahoma" panose="020B0604030504040204" pitchFamily="34" charset="0"/>
                <a:cs typeface="Tahoma" panose="020B0604030504040204" pitchFamily="34" charset="0"/>
              </a:rPr>
              <a:t>электрощипцы</a:t>
            </a:r>
            <a:r>
              <a:rPr lang="ru-RU" sz="1400" dirty="0">
                <a:solidFill>
                  <a:srgbClr val="002060"/>
                </a:solidFill>
                <a:latin typeface="Tahoma" panose="020B0604030504040204" pitchFamily="34" charset="0"/>
                <a:ea typeface="Tahoma" panose="020B0604030504040204" pitchFamily="34" charset="0"/>
                <a:cs typeface="Tahoma" panose="020B0604030504040204" pitchFamily="34" charset="0"/>
              </a:rPr>
              <a:t> для завивки волос, медицинские </a:t>
            </a:r>
            <a:r>
              <a:rPr lang="ru-RU" sz="1400" dirty="0" err="1">
                <a:solidFill>
                  <a:srgbClr val="002060"/>
                </a:solidFill>
                <a:latin typeface="Tahoma" panose="020B0604030504040204" pitchFamily="34" charset="0"/>
                <a:ea typeface="Tahoma" panose="020B0604030504040204" pitchFamily="34" charset="0"/>
                <a:cs typeface="Tahoma" panose="020B0604030504040204" pitchFamily="34" charset="0"/>
              </a:rPr>
              <a:t>электрорефлекторы</a:t>
            </a:r>
            <a:r>
              <a:rPr lang="ru-RU" sz="1400" dirty="0">
                <a:solidFill>
                  <a:srgbClr val="002060"/>
                </a:solidFill>
                <a:latin typeface="Tahoma" panose="020B0604030504040204" pitchFamily="34" charset="0"/>
                <a:ea typeface="Tahoma" panose="020B0604030504040204" pitchFamily="34" charset="0"/>
                <a:cs typeface="Tahoma" panose="020B0604030504040204" pitchFamily="34" charset="0"/>
              </a:rPr>
              <a:t>, электрогрелки, </a:t>
            </a:r>
            <a:r>
              <a:rPr lang="ru-RU" sz="1400" dirty="0" err="1">
                <a:solidFill>
                  <a:srgbClr val="002060"/>
                </a:solidFill>
                <a:latin typeface="Tahoma" panose="020B0604030504040204" pitchFamily="34" charset="0"/>
                <a:ea typeface="Tahoma" panose="020B0604030504040204" pitchFamily="34" charset="0"/>
                <a:cs typeface="Tahoma" panose="020B0604030504040204" pitchFamily="34" charset="0"/>
              </a:rPr>
              <a:t>электробинты</a:t>
            </a:r>
            <a:r>
              <a:rPr lang="ru-RU" sz="1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ru-RU" sz="1400" dirty="0" err="1">
                <a:solidFill>
                  <a:srgbClr val="002060"/>
                </a:solidFill>
                <a:latin typeface="Tahoma" panose="020B0604030504040204" pitchFamily="34" charset="0"/>
                <a:ea typeface="Tahoma" panose="020B0604030504040204" pitchFamily="34" charset="0"/>
                <a:cs typeface="Tahoma" panose="020B0604030504040204" pitchFamily="34" charset="0"/>
              </a:rPr>
              <a:t>электропледы</a:t>
            </a:r>
            <a:r>
              <a:rPr lang="ru-RU" sz="1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ru-RU" sz="1400" dirty="0" err="1">
                <a:solidFill>
                  <a:srgbClr val="002060"/>
                </a:solidFill>
                <a:latin typeface="Tahoma" panose="020B0604030504040204" pitchFamily="34" charset="0"/>
                <a:ea typeface="Tahoma" panose="020B0604030504040204" pitchFamily="34" charset="0"/>
                <a:cs typeface="Tahoma" panose="020B0604030504040204" pitchFamily="34" charset="0"/>
              </a:rPr>
              <a:t>электроодеяла</a:t>
            </a:r>
            <a:r>
              <a:rPr lang="ru-RU" sz="1400" dirty="0">
                <a:latin typeface="Tahoma" panose="020B0604030504040204" pitchFamily="34" charset="0"/>
                <a:ea typeface="Tahoma" panose="020B0604030504040204" pitchFamily="34" charset="0"/>
                <a:cs typeface="Tahoma" panose="020B0604030504040204" pitchFamily="34" charset="0"/>
              </a:rPr>
              <a:t>, </a:t>
            </a:r>
            <a:r>
              <a:rPr lang="ru-RU" sz="1400" dirty="0" err="1">
                <a:latin typeface="Tahoma" panose="020B0604030504040204" pitchFamily="34" charset="0"/>
                <a:ea typeface="Tahoma" panose="020B0604030504040204" pitchFamily="34" charset="0"/>
                <a:cs typeface="Tahoma" panose="020B0604030504040204" pitchFamily="34" charset="0"/>
              </a:rPr>
              <a:t>электрофены</a:t>
            </a:r>
            <a:r>
              <a:rPr lang="ru-RU" sz="1400" dirty="0">
                <a:latin typeface="Tahoma" panose="020B0604030504040204" pitchFamily="34" charset="0"/>
                <a:ea typeface="Tahoma" panose="020B0604030504040204" pitchFamily="34" charset="0"/>
                <a:cs typeface="Tahoma" panose="020B0604030504040204" pitchFamily="34" charset="0"/>
              </a:rPr>
              <a:t>-щетки, </a:t>
            </a:r>
            <a:r>
              <a:rPr lang="ru-RU" sz="1400" dirty="0" err="1">
                <a:latin typeface="Tahoma" panose="020B0604030504040204" pitchFamily="34" charset="0"/>
                <a:ea typeface="Tahoma" panose="020B0604030504040204" pitchFamily="34" charset="0"/>
                <a:cs typeface="Tahoma" panose="020B0604030504040204" pitchFamily="34" charset="0"/>
              </a:rPr>
              <a:t>электробигуди</a:t>
            </a:r>
            <a:r>
              <a:rPr lang="ru-RU" sz="1400" dirty="0">
                <a:latin typeface="Tahoma" panose="020B0604030504040204" pitchFamily="34" charset="0"/>
                <a:ea typeface="Tahoma" panose="020B0604030504040204" pitchFamily="34" charset="0"/>
                <a:cs typeface="Tahoma" panose="020B0604030504040204" pitchFamily="34" charset="0"/>
              </a:rPr>
              <a:t>, электрические зубные щетки, электрические машинки для стрижки волос и иные приборы, имеющие соприкосновение со слизистой и (или) кожными покровами</a:t>
            </a:r>
            <a:r>
              <a:rPr lang="ru-RU" sz="16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6" name="Прямоугольник 5"/>
          <p:cNvSpPr/>
          <p:nvPr/>
        </p:nvSpPr>
        <p:spPr>
          <a:xfrm>
            <a:off x="834003" y="4481208"/>
            <a:ext cx="4644735"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fontAlgn="auto">
              <a:spcBef>
                <a:spcPts val="0"/>
              </a:spcBef>
              <a:spcAft>
                <a:spcPts val="0"/>
              </a:spcAft>
            </a:pPr>
            <a:r>
              <a:rPr lang="ru-RU" sz="1600" dirty="0">
                <a:solidFill>
                  <a:srgbClr val="002060"/>
                </a:solidFill>
                <a:latin typeface="Tahoma" panose="020B0604030504040204" pitchFamily="34" charset="0"/>
                <a:ea typeface="Tahoma" panose="020B0604030504040204" pitchFamily="34" charset="0"/>
                <a:cs typeface="Tahoma" panose="020B0604030504040204" pitchFamily="34" charset="0"/>
              </a:rPr>
              <a:t>Ювелирные и другие изделия из драгоценных металлов и (или) драгоценных камней, ограненные драгоценные камни</a:t>
            </a:r>
          </a:p>
        </p:txBody>
      </p:sp>
      <p:sp>
        <p:nvSpPr>
          <p:cNvPr id="7" name="Прямоугольник 6"/>
          <p:cNvSpPr/>
          <p:nvPr/>
        </p:nvSpPr>
        <p:spPr>
          <a:xfrm>
            <a:off x="5722859" y="4457619"/>
            <a:ext cx="6096000" cy="83099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lvl="0" indent="457200" algn="ctr" fontAlgn="auto">
              <a:spcBef>
                <a:spcPts val="0"/>
              </a:spcBef>
              <a:spcAft>
                <a:spcPts val="0"/>
              </a:spcAft>
            </a:pPr>
            <a:r>
              <a:rPr lang="ru-RU" sz="1600" dirty="0">
                <a:solidFill>
                  <a:srgbClr val="002060"/>
                </a:solidFill>
                <a:latin typeface="Tahoma" panose="020B0604030504040204" pitchFamily="34" charset="0"/>
                <a:ea typeface="Tahoma" panose="020B0604030504040204" pitchFamily="34" charset="0"/>
                <a:cs typeface="Tahoma" panose="020B0604030504040204" pitchFamily="34" charset="0"/>
              </a:rPr>
              <a:t>Электрические, </a:t>
            </a:r>
            <a:r>
              <a:rPr lang="ru-RU" sz="1600" dirty="0">
                <a:solidFill>
                  <a:srgbClr val="C00000"/>
                </a:solidFill>
                <a:latin typeface="Tahoma" panose="020B0604030504040204" pitchFamily="34" charset="0"/>
                <a:ea typeface="Tahoma" panose="020B0604030504040204" pitchFamily="34" charset="0"/>
                <a:cs typeface="Tahoma" panose="020B0604030504040204" pitchFamily="34" charset="0"/>
              </a:rPr>
              <a:t>газовые и газоэлектрические приборы </a:t>
            </a:r>
            <a:r>
              <a:rPr lang="ru-RU" sz="1600" dirty="0">
                <a:solidFill>
                  <a:srgbClr val="002060"/>
                </a:solidFill>
                <a:latin typeface="Tahoma" panose="020B0604030504040204" pitchFamily="34" charset="0"/>
                <a:ea typeface="Tahoma" panose="020B0604030504040204" pitchFamily="34" charset="0"/>
                <a:cs typeface="Tahoma" panose="020B0604030504040204" pitchFamily="34" charset="0"/>
              </a:rPr>
              <a:t>бытового назначения, используемые для термической обработки продуктов и приготовления пищи</a:t>
            </a:r>
          </a:p>
        </p:txBody>
      </p:sp>
      <p:sp>
        <p:nvSpPr>
          <p:cNvPr id="13" name="Прямоугольник 12"/>
          <p:cNvSpPr/>
          <p:nvPr/>
        </p:nvSpPr>
        <p:spPr>
          <a:xfrm>
            <a:off x="2515601" y="5468817"/>
            <a:ext cx="9303258"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fontAlgn="auto">
              <a:spcBef>
                <a:spcPts val="0"/>
              </a:spcBef>
              <a:spcAft>
                <a:spcPts val="0"/>
              </a:spcAft>
            </a:pPr>
            <a:r>
              <a:rPr lang="ru-RU" sz="1600" dirty="0">
                <a:solidFill>
                  <a:srgbClr val="002060"/>
                </a:solidFill>
                <a:latin typeface="Tahoma" panose="020B0604030504040204" pitchFamily="34" charset="0"/>
                <a:ea typeface="Tahoma" panose="020B0604030504040204" pitchFamily="34" charset="0"/>
                <a:cs typeface="Tahoma" panose="020B0604030504040204" pitchFamily="34" charset="0"/>
              </a:rPr>
              <a:t>Гражданское оружие, основные части гражданского огнестрельного оружия, патроны к гражданскому оружию, а также инициирующие и воспламеняющие вещества и материалы для самостоятельного снаряжения патронов к гражданскому огнестрельному длинноствольному оружию</a:t>
            </a:r>
          </a:p>
        </p:txBody>
      </p:sp>
      <p:sp>
        <p:nvSpPr>
          <p:cNvPr id="22" name="Прямоугольник 21"/>
          <p:cNvSpPr/>
          <p:nvPr/>
        </p:nvSpPr>
        <p:spPr>
          <a:xfrm>
            <a:off x="927019" y="5822760"/>
            <a:ext cx="976549"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lvl="0" fontAlgn="auto">
              <a:spcBef>
                <a:spcPts val="0"/>
              </a:spcBef>
              <a:spcAft>
                <a:spcPts val="0"/>
              </a:spcAft>
            </a:pPr>
            <a:r>
              <a:rPr lang="ru-RU" sz="1800" dirty="0">
                <a:solidFill>
                  <a:srgbClr val="002060"/>
                </a:solidFill>
                <a:latin typeface="Tahoma" panose="020B0604030504040204" pitchFamily="34" charset="0"/>
                <a:ea typeface="Tahoma" panose="020B0604030504040204" pitchFamily="34" charset="0"/>
                <a:cs typeface="Tahoma" panose="020B0604030504040204" pitchFamily="34" charset="0"/>
              </a:rPr>
              <a:t>Мебель</a:t>
            </a:r>
          </a:p>
        </p:txBody>
      </p:sp>
    </p:spTree>
    <p:extLst>
      <p:ext uri="{BB962C8B-B14F-4D97-AF65-F5344CB8AC3E}">
        <p14:creationId xmlns:p14="http://schemas.microsoft.com/office/powerpoint/2010/main" val="41373552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7987" y="1176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9" name="Прямоугольник 8"/>
          <p:cNvSpPr/>
          <p:nvPr/>
        </p:nvSpPr>
        <p:spPr>
          <a:xfrm>
            <a:off x="685235" y="1530748"/>
            <a:ext cx="2608845" cy="1815882"/>
          </a:xfrm>
          <a:prstGeom prst="rect">
            <a:avLst/>
          </a:prstGeom>
          <a:solidFill>
            <a:schemeClr val="bg1"/>
          </a:solidFill>
          <a:ln w="15875" cap="flat" cmpd="sng" algn="ctr">
            <a:noFill/>
            <a:prstDash val="solid"/>
          </a:ln>
          <a:effectLst>
            <a:outerShdw blurRad="50800" dist="38100" algn="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Ответственность продавца (уполномоченной организации)</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(статьи</a:t>
            </a:r>
            <a:r>
              <a:rPr kumimoji="0" lang="ru-RU" sz="1600" b="1" i="0" u="none" strike="noStrike" kern="0" cap="none" spc="0" normalizeH="0" noProof="0" dirty="0" smtClean="0">
                <a:ln>
                  <a:noFill/>
                </a:ln>
                <a:solidFill>
                  <a:srgbClr val="891B09"/>
                </a:solidFill>
                <a:effectLst/>
                <a:uLnTx/>
                <a:uFillTx/>
                <a:latin typeface="Tahoma" pitchFamily="34" charset="0"/>
                <a:ea typeface="Tahoma" pitchFamily="34" charset="0"/>
                <a:cs typeface="Tahoma" pitchFamily="34" charset="0"/>
              </a:rPr>
              <a:t> 13 и</a:t>
            </a: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 23 Закона РФ «О защите прав потребителей»)</a:t>
            </a:r>
          </a:p>
        </p:txBody>
      </p:sp>
      <p:sp>
        <p:nvSpPr>
          <p:cNvPr id="14" name="Прямоугольник 13"/>
          <p:cNvSpPr/>
          <p:nvPr/>
        </p:nvSpPr>
        <p:spPr>
          <a:xfrm>
            <a:off x="3577307" y="1426003"/>
            <a:ext cx="8064896" cy="1938992"/>
          </a:xfrm>
          <a:prstGeom prst="rect">
            <a:avLst/>
          </a:prstGeom>
          <a:solidFill>
            <a:schemeClr val="bg1"/>
          </a:solidFill>
          <a:ln>
            <a:noFill/>
          </a:ln>
          <a:effectLst>
            <a:softEdge rad="317500"/>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smtClean="0">
                <a:ln>
                  <a:noFill/>
                </a:ln>
                <a:solidFill>
                  <a:prstClr val="white"/>
                </a:solidFill>
                <a:effectLst/>
                <a:uLnTx/>
                <a:uFillTx/>
                <a:latin typeface="Times New Roman" panose="02020603050405020304" pitchFamily="18" charset="0"/>
                <a:ea typeface="+mj-ea"/>
                <a:cs typeface="Times New Roman" panose="02020603050405020304" pitchFamily="18" charset="0"/>
              </a:rPr>
              <a:t> </a:t>
            </a:r>
            <a:r>
              <a:rPr kumimoji="0" lang="ru-RU" sz="2000" b="0"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За невыполнение  (задержку выполнения) требования потребителя о предоставлении ему на период ремонта (замены) аналогичного товара продавец (уполномоченная организация),</a:t>
            </a:r>
            <a:r>
              <a:rPr kumimoji="0" lang="ru-RU" sz="2000" b="0" i="0" u="none" strike="noStrike" kern="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допустивший такие нарушения, уплачивает потребителю </a:t>
            </a:r>
            <a:r>
              <a:rPr kumimoji="0" lang="ru-RU" sz="2000" b="1" i="0" u="none" strike="noStrike" kern="0" cap="none" spc="0" normalizeH="0" baseline="0" noProof="0" dirty="0" smtClean="0">
                <a:ln>
                  <a:noFill/>
                </a:ln>
                <a:solidFill>
                  <a:srgbClr val="891B09"/>
                </a:solidFill>
                <a:effectLst/>
                <a:uLnTx/>
                <a:uFillTx/>
                <a:latin typeface="Tahoma" panose="020B0604030504040204" pitchFamily="34" charset="0"/>
                <a:ea typeface="Tahoma" panose="020B0604030504040204" pitchFamily="34" charset="0"/>
                <a:cs typeface="Tahoma" panose="020B0604030504040204" pitchFamily="34" charset="0"/>
              </a:rPr>
              <a:t>неустойку (пеню) в </a:t>
            </a:r>
            <a:r>
              <a:rPr kumimoji="0" lang="ru-RU" sz="2000" b="1" i="0" u="none" strike="noStrike" kern="0" cap="none" spc="0" normalizeH="0" baseline="0" noProof="0" dirty="0" smtClean="0">
                <a:ln>
                  <a:noFill/>
                </a:ln>
                <a:solidFill>
                  <a:srgbClr val="891B09"/>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размере</a:t>
            </a:r>
            <a:r>
              <a:rPr kumimoji="0" lang="ru-RU" sz="2000" b="1" i="0" u="none" strike="noStrike" kern="0" cap="none" spc="0" normalizeH="0" baseline="0" noProof="0" dirty="0" smtClean="0">
                <a:ln>
                  <a:noFill/>
                </a:ln>
                <a:solidFill>
                  <a:srgbClr val="891B09"/>
                </a:solidFill>
                <a:effectLst/>
                <a:uLnTx/>
                <a:uFillTx/>
                <a:latin typeface="Tahoma" panose="020B0604030504040204" pitchFamily="34" charset="0"/>
                <a:ea typeface="Tahoma" panose="020B0604030504040204" pitchFamily="34" charset="0"/>
                <a:cs typeface="Tahoma" panose="020B0604030504040204" pitchFamily="34" charset="0"/>
              </a:rPr>
              <a:t> 1 % </a:t>
            </a:r>
            <a:r>
              <a:rPr kumimoji="0" lang="ru-RU" sz="2000" b="0"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цены товара за каждый просроченный день (п. 1 ст. 23)</a:t>
            </a:r>
          </a:p>
        </p:txBody>
      </p:sp>
      <p:sp>
        <p:nvSpPr>
          <p:cNvPr id="20" name="Прямоугольник 19"/>
          <p:cNvSpPr/>
          <p:nvPr/>
        </p:nvSpPr>
        <p:spPr>
          <a:xfrm>
            <a:off x="3739876" y="4005316"/>
            <a:ext cx="8087677" cy="1938992"/>
          </a:xfrm>
          <a:prstGeom prst="rect">
            <a:avLst/>
          </a:prstGeom>
          <a:solidFill>
            <a:schemeClr val="bg1"/>
          </a:solidFill>
          <a:ln>
            <a:noFill/>
          </a:ln>
          <a:effectLst>
            <a:softEdge rad="317500"/>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При удовлетворении судом требований потребителя, установленных законом, суд взыскивает с продавца (уполномоченной организации) за несоблюдение</a:t>
            </a:r>
            <a:r>
              <a:rPr kumimoji="0" lang="ru-RU" sz="2000" b="0" i="0" u="none" strike="noStrike" kern="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в добровольном порядке удовлетворения требований потребителя </a:t>
            </a:r>
            <a:r>
              <a:rPr lang="ru-RU" sz="2000" b="1" kern="0" dirty="0">
                <a:solidFill>
                  <a:srgbClr val="891B09"/>
                </a:solidFill>
                <a:latin typeface="Tahoma" panose="020B0604030504040204" pitchFamily="34" charset="0"/>
                <a:ea typeface="Tahoma" panose="020B0604030504040204" pitchFamily="34" charset="0"/>
                <a:cs typeface="Tahoma" panose="020B0604030504040204" pitchFamily="34" charset="0"/>
              </a:rPr>
              <a:t>штраф</a:t>
            </a:r>
            <a:r>
              <a:rPr kumimoji="0" lang="ru-RU" sz="2000" b="0" i="0" u="none" strike="noStrike" kern="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lang="ru-RU" sz="2000" b="1" kern="0" dirty="0">
                <a:solidFill>
                  <a:srgbClr val="891B09"/>
                </a:solidFill>
                <a:latin typeface="Tahoma" panose="020B0604030504040204" pitchFamily="34" charset="0"/>
                <a:ea typeface="Tahoma" panose="020B0604030504040204" pitchFamily="34" charset="0"/>
                <a:cs typeface="Tahoma" panose="020B0604030504040204" pitchFamily="34" charset="0"/>
              </a:rPr>
              <a:t>в размере 50%</a:t>
            </a:r>
            <a:r>
              <a:rPr kumimoji="0" lang="ru-RU" sz="2000" b="0" i="0" u="none" strike="noStrike" kern="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от суммы, присужденной судом в пользу потребителя </a:t>
            </a:r>
            <a:r>
              <a:rPr kumimoji="0" lang="ru-RU" sz="2000" b="0"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(п. 6 ст. 13)</a:t>
            </a:r>
          </a:p>
        </p:txBody>
      </p:sp>
      <p:pic>
        <p:nvPicPr>
          <p:cNvPr id="3074" name="Picture 2" descr="https://avatars.mds.yandex.net/i?id=c65450d1cc4c90863e4bb341a8f3228cf1229063-5542956-images-thumbs&amp;n=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264" y="3717826"/>
            <a:ext cx="2599816" cy="2513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1735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7987" y="1176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12" name="Прямоугольник 11"/>
          <p:cNvSpPr/>
          <p:nvPr/>
        </p:nvSpPr>
        <p:spPr>
          <a:xfrm>
            <a:off x="2821601" y="2421682"/>
            <a:ext cx="6984020" cy="2062103"/>
          </a:xfrm>
          <a:prstGeom prst="rect">
            <a:avLst/>
          </a:prstGeom>
          <a:solidFill>
            <a:schemeClr val="bg1"/>
          </a:solidFill>
          <a:ln w="15875" cap="flat" cmpd="sng" algn="ctr">
            <a:solidFill>
              <a:schemeClr val="bg1"/>
            </a:solid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2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ПРАВО ПОТРЕБИТЕЛЯ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2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НА ОБМЕН ТОВАРА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2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НАДЛЕЖАЩЕГО КАЧЕСТВА</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(СТАТЬЯ 25 ЗАКОНА РФ «О ЗАЩИТЕ ПРАВ ПОТРЕБИТЕЛЕЙ»)</a:t>
            </a:r>
          </a:p>
        </p:txBody>
      </p:sp>
    </p:spTree>
    <p:extLst>
      <p:ext uri="{BB962C8B-B14F-4D97-AF65-F5344CB8AC3E}">
        <p14:creationId xmlns:p14="http://schemas.microsoft.com/office/powerpoint/2010/main" val="21720258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14011" y="1213410"/>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6" name="Прямоугольник 5"/>
          <p:cNvSpPr/>
          <p:nvPr/>
        </p:nvSpPr>
        <p:spPr>
          <a:xfrm>
            <a:off x="1229059" y="1169031"/>
            <a:ext cx="2862318" cy="193899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Право потребителя на обмен товара надлежащего качества</a:t>
            </a:r>
            <a:r>
              <a:rPr kumimoji="0" lang="ru-RU" sz="1800" b="0"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
            </a:r>
            <a:br>
              <a:rPr kumimoji="0" lang="ru-RU" sz="1800" b="0"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b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(статья 25 Закона РФ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«О защите прав потребителей»)</a:t>
            </a:r>
            <a:endParaRPr kumimoji="0" lang="ru-RU" sz="1600" b="0"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endParaRPr>
          </a:p>
        </p:txBody>
      </p:sp>
      <p:sp>
        <p:nvSpPr>
          <p:cNvPr id="7" name="Прямоугольник 6"/>
          <p:cNvSpPr/>
          <p:nvPr/>
        </p:nvSpPr>
        <p:spPr>
          <a:xfrm>
            <a:off x="4873452" y="1399863"/>
            <a:ext cx="6757697" cy="1477328"/>
          </a:xfrm>
          <a:prstGeom prst="rect">
            <a:avLst/>
          </a:prstGeom>
          <a:solidFill>
            <a:schemeClr val="bg1"/>
          </a:solidFill>
          <a:ln w="15875" cap="flat" cmpd="sng" algn="ctr">
            <a:noFill/>
            <a:prstDash val="solid"/>
          </a:ln>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Потребитель вправе </a:t>
            </a:r>
            <a:r>
              <a:rPr kumimoji="0" lang="ru-RU" sz="1800" b="1" i="0" u="sng"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обменять непродовольственный товар</a:t>
            </a:r>
            <a:r>
              <a:rPr kumimoji="0" lang="ru-RU" sz="1800" b="0"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 </a:t>
            </a:r>
            <a:r>
              <a:rPr kumimoji="0" lang="ru-RU" sz="1800" b="1" i="0" u="sng"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надлежащего качества</a:t>
            </a:r>
            <a:r>
              <a:rPr kumimoji="0" lang="ru-RU" sz="18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800" b="0"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на аналогичный товар у продавца, у которого этот товар был приобретен, если указанный товар </a:t>
            </a:r>
            <a:r>
              <a:rPr kumimoji="0" lang="ru-RU" sz="1800" b="1" i="0" u="sng"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не подошел по форме, габаритам, фасону, расцветке, размеру или комплектации</a:t>
            </a:r>
            <a:endParaRPr kumimoji="0" lang="ru-RU" sz="1800" b="0"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endParaRPr>
          </a:p>
        </p:txBody>
      </p:sp>
      <p:sp>
        <p:nvSpPr>
          <p:cNvPr id="9" name="Прямоугольник 8"/>
          <p:cNvSpPr/>
          <p:nvPr/>
        </p:nvSpPr>
        <p:spPr>
          <a:xfrm>
            <a:off x="1229059" y="3294476"/>
            <a:ext cx="10402090" cy="2308324"/>
          </a:xfrm>
          <a:prstGeom prst="rect">
            <a:avLst/>
          </a:prstGeom>
          <a:solidFill>
            <a:schemeClr val="bg1"/>
          </a:solidFill>
          <a:ln w="15875"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ОСОБЕННОСТИ:</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С момента покупки прошло не более </a:t>
            </a: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14</a:t>
            </a:r>
            <a:r>
              <a:rPr kumimoji="0" lang="ru-RU" sz="16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дней</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Вид товара – </a:t>
            </a:r>
            <a:r>
              <a:rPr kumimoji="0" lang="ru-RU" sz="1600" b="1" i="0" u="sng"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непродовольственный</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Товар</a:t>
            </a:r>
            <a:r>
              <a:rPr kumimoji="0" lang="ru-RU" sz="16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600" b="1" i="0" u="sng"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не был в употреблении</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Сохранен товарный вид, потребительские свойства, фабричные ярлыки </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Товар</a:t>
            </a:r>
            <a:r>
              <a:rPr kumimoji="0" lang="ru-RU" sz="16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600" b="1" i="0" u="sng"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надлежащего качества</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Товар</a:t>
            </a:r>
            <a:r>
              <a:rPr kumimoji="0" lang="ru-RU" sz="16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600" b="1" i="0" u="sng"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не вошел в перечень</a:t>
            </a:r>
            <a:r>
              <a:rPr kumimoji="0" lang="ru-RU" sz="16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 </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непродовольственных товаров надлежащего качества, не подлежащих возврату или обмену на аналогичный товар других размера, формы, габарита, фасона, расцветки или комплектации     </a:t>
            </a:r>
          </a:p>
        </p:txBody>
      </p:sp>
      <p:sp>
        <p:nvSpPr>
          <p:cNvPr id="10" name="Прямоугольник 9"/>
          <p:cNvSpPr/>
          <p:nvPr/>
        </p:nvSpPr>
        <p:spPr>
          <a:xfrm>
            <a:off x="2497187" y="5789253"/>
            <a:ext cx="6912768" cy="584775"/>
          </a:xfrm>
          <a:prstGeom prst="rect">
            <a:avLst/>
          </a:prstGeom>
          <a:solidFill>
            <a:schemeClr val="bg1"/>
          </a:solidFill>
          <a:ln w="9525" cap="flat" cmpd="sng" algn="ctr">
            <a:noFill/>
            <a:prstDash val="solid"/>
          </a:ln>
          <a:effectLst/>
          <a:scene3d>
            <a:camera prst="orthographicFront">
              <a:rot lat="0" lon="0" rev="0"/>
            </a:camera>
            <a:lightRig rig="balanced" dir="t">
              <a:rot lat="0" lon="0" rev="8700000"/>
            </a:lightRig>
          </a:scene3d>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1"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Важно!</a:t>
            </a:r>
            <a:r>
              <a:rPr kumimoji="0" lang="ru-RU" sz="16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 </a:t>
            </a:r>
            <a:r>
              <a:rPr kumimoji="0" lang="ru-RU" sz="1600" b="1" i="1"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Возврат денежных средств возможен только если нет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1"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аналогичного товара в день обращения к продавцу</a:t>
            </a:r>
            <a:endParaRPr kumimoji="0" lang="ru-RU" sz="1600" b="0" i="1" u="none" strike="noStrike" kern="0" cap="none" spc="0" normalizeH="0" baseline="0" noProof="0" dirty="0" smtClean="0">
              <a:ln>
                <a:noFill/>
              </a:ln>
              <a:solidFill>
                <a:schemeClr val="accent2">
                  <a:lumMod val="50000"/>
                </a:schemeClr>
              </a:solidFill>
              <a:effectLst/>
              <a:uLnTx/>
              <a:uFillTx/>
              <a:latin typeface="Calibri"/>
              <a:cs typeface="+mn-cs"/>
            </a:endParaRPr>
          </a:p>
        </p:txBody>
      </p:sp>
    </p:spTree>
    <p:extLst>
      <p:ext uri="{BB962C8B-B14F-4D97-AF65-F5344CB8AC3E}">
        <p14:creationId xmlns:p14="http://schemas.microsoft.com/office/powerpoint/2010/main" val="11931985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4031" y="1182763"/>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3" name="Прямоугольник 2"/>
          <p:cNvSpPr/>
          <p:nvPr/>
        </p:nvSpPr>
        <p:spPr>
          <a:xfrm>
            <a:off x="2231944" y="942695"/>
            <a:ext cx="8424936" cy="925894"/>
          </a:xfrm>
          <a:prstGeom prst="rect">
            <a:avLst/>
          </a:prstGeom>
        </p:spPr>
        <p:txBody>
          <a:bodyPr wrap="square">
            <a:spAutoFit/>
          </a:bodyPr>
          <a:lstStyle/>
          <a:p>
            <a:pPr lvl="0" algn="ctr" fontAlgn="auto">
              <a:spcBef>
                <a:spcPts val="0"/>
              </a:spcBef>
              <a:spcAft>
                <a:spcPts val="0"/>
              </a:spcAft>
            </a:pPr>
            <a:r>
              <a:rPr lang="ru-RU" sz="1800" b="1" kern="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Перечень непродовольственных товаров надлежащего </a:t>
            </a:r>
          </a:p>
          <a:p>
            <a:pPr lvl="0" algn="ctr" fontAlgn="auto">
              <a:spcBef>
                <a:spcPts val="0"/>
              </a:spcBef>
              <a:spcAft>
                <a:spcPts val="0"/>
              </a:spcAft>
            </a:pPr>
            <a:r>
              <a:rPr lang="ru-RU" sz="1800" b="1" kern="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качества, не подлежащих обмену</a:t>
            </a:r>
          </a:p>
          <a:p>
            <a:pPr lvl="0" algn="ctr" fontAlgn="auto">
              <a:spcBef>
                <a:spcPts val="540"/>
              </a:spcBef>
              <a:spcAft>
                <a:spcPts val="540"/>
              </a:spcAft>
            </a:pPr>
            <a:r>
              <a:rPr lang="ru-RU" sz="1400" b="1" dirty="0">
                <a:solidFill>
                  <a:srgbClr val="002060"/>
                </a:solidFill>
                <a:latin typeface="Tahoma" pitchFamily="34" charset="0"/>
                <a:ea typeface="Tahoma" pitchFamily="34" charset="0"/>
                <a:cs typeface="Tahoma" pitchFamily="34" charset="0"/>
              </a:rPr>
              <a:t>    (утвержден постановлением Правительства РФ от 31 декабря 2020 № 2463)</a:t>
            </a:r>
            <a:endParaRPr lang="ru-RU" sz="1400" dirty="0">
              <a:solidFill>
                <a:srgbClr val="002060"/>
              </a:solidFill>
              <a:latin typeface="Tahoma" pitchFamily="34" charset="0"/>
              <a:ea typeface="Tahoma" pitchFamily="34" charset="0"/>
              <a:cs typeface="Tahoma" pitchFamily="34" charset="0"/>
            </a:endParaRPr>
          </a:p>
        </p:txBody>
      </p:sp>
      <p:sp>
        <p:nvSpPr>
          <p:cNvPr id="12" name="Прямоугольник 11"/>
          <p:cNvSpPr/>
          <p:nvPr/>
        </p:nvSpPr>
        <p:spPr>
          <a:xfrm>
            <a:off x="708533" y="1868589"/>
            <a:ext cx="11210155" cy="4801314"/>
          </a:xfrm>
          <a:prstGeom prst="rect">
            <a:avLst/>
          </a:prstGeom>
          <a:solidFill>
            <a:schemeClr val="bg1"/>
          </a:solidFill>
          <a:ln w="15875" cap="flat" cmpd="sng" algn="ctr">
            <a:noFill/>
            <a:prstDash val="solid"/>
          </a:ln>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ru-RU" sz="18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1. Товары для профилактики и лечения заболеваний в домашних условиях (предметы санитарии и гигиены из металла, резины, текстиля и др. материалов, мед. изделия, ср-</a:t>
            </a:r>
            <a:r>
              <a:rPr kumimoji="0" lang="ru-RU" sz="1800" b="1" i="0" u="none" strike="noStrike" kern="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ва</a:t>
            </a:r>
            <a:r>
              <a:rPr kumimoji="0" lang="ru-RU" sz="18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гигиены полости рта, линзы очковые, предметы по уходу за детьми), лекарств. препараты</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2. Предметы личной гигиены (зубные щетки, расчески, заколки, бигуди для волос, парики, шиньоны и другие аналогичные товары)</a:t>
            </a:r>
          </a:p>
          <a:p>
            <a:pPr marL="0" marR="0" lvl="0" indent="457200" algn="just"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3. Парфюмерно-косметические товары</a:t>
            </a:r>
          </a:p>
          <a:p>
            <a:pPr marL="0" marR="0" lvl="0" indent="457200" algn="just"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4. Текстильные товары (хлопчатобумажные, льняные, шелковые, шерстяные и синтетические ткани, товары из нетканых материалов типа тканей - ленты, тесьма, кружево и др.), кабельная продукция (провода, шнуры, кабели), строительные и отделочные материалы (линолеум, пленка, ковровые покрытия и др.) и другие товары, цена которых определяется за единицу длины</a:t>
            </a:r>
          </a:p>
          <a:p>
            <a:pPr marL="0" marR="0" lvl="0" indent="457200" algn="just"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5. Швейные и трикотажные изделия (изделия швейные и трикотажные бельевые, изделия чулочно-носочные)</a:t>
            </a:r>
          </a:p>
          <a:p>
            <a:pPr marL="0" marR="0" lvl="0" indent="457200" algn="just"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6. Изделия и материалы, полностью или частично изготовленные из полимерных материалов и контакт. с пищевыми продуктами (посуда и принадлежности столовые и кухонные, емкости и упаковочные материалы для хранения и транспорт. пищевых продуктов, в том числе для разового использования)</a:t>
            </a:r>
          </a:p>
        </p:txBody>
      </p:sp>
    </p:spTree>
    <p:extLst>
      <p:ext uri="{BB962C8B-B14F-4D97-AF65-F5344CB8AC3E}">
        <p14:creationId xmlns:p14="http://schemas.microsoft.com/office/powerpoint/2010/main" val="39696024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4031" y="1182763"/>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3" name="Прямоугольник 2"/>
          <p:cNvSpPr/>
          <p:nvPr/>
        </p:nvSpPr>
        <p:spPr>
          <a:xfrm>
            <a:off x="2231944" y="942695"/>
            <a:ext cx="8424936" cy="925894"/>
          </a:xfrm>
          <a:prstGeom prst="rect">
            <a:avLst/>
          </a:prstGeom>
        </p:spPr>
        <p:txBody>
          <a:bodyPr wrap="square">
            <a:spAutoFit/>
          </a:bodyPr>
          <a:lstStyle/>
          <a:p>
            <a:pPr lvl="0" algn="ctr" fontAlgn="auto">
              <a:spcBef>
                <a:spcPts val="0"/>
              </a:spcBef>
              <a:spcAft>
                <a:spcPts val="0"/>
              </a:spcAft>
            </a:pPr>
            <a:r>
              <a:rPr lang="ru-RU" sz="1800" b="1" kern="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Перечень непродовольственных товаров надлежащего </a:t>
            </a:r>
          </a:p>
          <a:p>
            <a:pPr lvl="0" algn="ctr" fontAlgn="auto">
              <a:spcBef>
                <a:spcPts val="0"/>
              </a:spcBef>
              <a:spcAft>
                <a:spcPts val="0"/>
              </a:spcAft>
            </a:pPr>
            <a:r>
              <a:rPr lang="ru-RU" sz="1800" b="1" kern="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качества, не подлежащих обмену</a:t>
            </a:r>
          </a:p>
          <a:p>
            <a:pPr lvl="0" algn="ctr" fontAlgn="auto">
              <a:spcBef>
                <a:spcPts val="540"/>
              </a:spcBef>
              <a:spcAft>
                <a:spcPts val="540"/>
              </a:spcAft>
            </a:pPr>
            <a:r>
              <a:rPr lang="ru-RU" sz="1400" b="1" dirty="0">
                <a:solidFill>
                  <a:srgbClr val="002060"/>
                </a:solidFill>
                <a:latin typeface="Tahoma" pitchFamily="34" charset="0"/>
                <a:ea typeface="Tahoma" pitchFamily="34" charset="0"/>
                <a:cs typeface="Tahoma" pitchFamily="34" charset="0"/>
              </a:rPr>
              <a:t>    (утвержден постановлением Правительства РФ от 31 декабря 2020 № 2463)</a:t>
            </a:r>
            <a:endParaRPr lang="ru-RU" sz="1400" dirty="0">
              <a:solidFill>
                <a:srgbClr val="002060"/>
              </a:solidFill>
              <a:latin typeface="Tahoma" pitchFamily="34" charset="0"/>
              <a:ea typeface="Tahoma" pitchFamily="34" charset="0"/>
              <a:cs typeface="Tahoma" pitchFamily="34" charset="0"/>
            </a:endParaRPr>
          </a:p>
        </p:txBody>
      </p:sp>
      <p:sp>
        <p:nvSpPr>
          <p:cNvPr id="11" name="Прямоугольник 10"/>
          <p:cNvSpPr/>
          <p:nvPr/>
        </p:nvSpPr>
        <p:spPr>
          <a:xfrm>
            <a:off x="927019" y="1942830"/>
            <a:ext cx="11034786" cy="4770537"/>
          </a:xfrm>
          <a:prstGeom prst="rect">
            <a:avLst/>
          </a:prstGeom>
          <a:solidFill>
            <a:schemeClr val="bg1"/>
          </a:solidFill>
          <a:ln w="15875" cap="flat" cmpd="sng" algn="ctr">
            <a:solidFill>
              <a:schemeClr val="bg1"/>
            </a:solidFill>
            <a:prstDash val="solid"/>
          </a:ln>
          <a:effectLst/>
        </p:spPr>
        <p:txBody>
          <a:bodyPr wrap="square">
            <a:spAutoFit/>
          </a:bodyPr>
          <a:lstStyle/>
          <a:p>
            <a:pPr marL="0" marR="0" lvl="0" indent="45720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7. Товары бытовой химии, пестициды и </a:t>
            </a:r>
            <a:r>
              <a:rPr kumimoji="0" lang="ru-RU" sz="1600" b="1" i="0" u="none" strike="noStrike" kern="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агрохимикаты</a:t>
            </a:r>
            <a:endPar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45720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8. Мебельные гарнитуры бытового назначения</a:t>
            </a:r>
          </a:p>
          <a:p>
            <a:pPr marL="0" marR="0" lvl="0" indent="45720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9. Ювелирные и другие изделия из драгоценных металлов и (или) драгоценных камней, ограненные драгоценные камни</a:t>
            </a:r>
          </a:p>
          <a:p>
            <a:pPr marL="0" marR="0" lvl="0" indent="45720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10. Автомобили и </a:t>
            </a:r>
            <a:r>
              <a:rPr kumimoji="0" lang="ru-RU" sz="1600" b="1" i="0" u="none" strike="noStrike" kern="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мотовелотовары</a:t>
            </a: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прицепы к ним, номерные агрегаты (двигатель, блок цилиндров двигателя, шасси (рама), кузов (кабина) автотранспортного средства или самоходной машины, а также коробка передач и мост самоходной машины) к автомобилям и </a:t>
            </a:r>
            <a:r>
              <a:rPr kumimoji="0" lang="ru-RU" sz="1600" b="1" i="0" u="none" strike="noStrike" kern="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мотовелотоварам</a:t>
            </a: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мобильные средства малой механизации сельскохозяйственных работ, прогулочные суда и иные </a:t>
            </a:r>
            <a:r>
              <a:rPr kumimoji="0" lang="ru-RU" sz="1600" b="1" i="0" u="none" strike="noStrike" kern="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плавсредства</a:t>
            </a: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бытового назначения</a:t>
            </a:r>
          </a:p>
          <a:p>
            <a:pPr marL="0" marR="0" lvl="0" indent="45720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chemeClr val="accent2">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11. Технически сложные товары бытового назначения, на которые установлены гарантийные сроки не менее одного года</a:t>
            </a:r>
          </a:p>
          <a:p>
            <a:pPr marL="0" marR="0" lvl="0" indent="45720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12. Гражданское оружие, основные части гражданского огнестрельного оружия, патроны к гражданскому оружию, а также инициирующие и воспламеняющие вещества и материалы для самостоятельного снаряжения патронов к гражданскому огнестрельному длинноствольному оружию</a:t>
            </a:r>
          </a:p>
          <a:p>
            <a:pPr marL="0" marR="0" lvl="0" indent="45720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13. Животные и растения</a:t>
            </a:r>
          </a:p>
          <a:p>
            <a:pPr marL="0" marR="0" lvl="0" indent="45720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14. Непериодические издания (книги, брошюры, альбомы, картографические и нотные издания, листовые </a:t>
            </a:r>
            <a:r>
              <a:rPr kumimoji="0" lang="ru-RU" sz="1600" b="1" i="0" u="none" strike="noStrike" kern="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изоиздания</a:t>
            </a: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календари, буклеты, издания, воспроизведенные на технических носителях информации)</a:t>
            </a:r>
          </a:p>
        </p:txBody>
      </p:sp>
    </p:spTree>
    <p:extLst>
      <p:ext uri="{BB962C8B-B14F-4D97-AF65-F5344CB8AC3E}">
        <p14:creationId xmlns:p14="http://schemas.microsoft.com/office/powerpoint/2010/main" val="3261418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avatars.mds.yandex.net/i?id=b15da1ffc7392ca37a91eabfc95fd244d20d85a6b990a43b-10256374-images-thumbs&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5" y="961991"/>
            <a:ext cx="3410551" cy="25619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97987" y="1176538"/>
            <a:ext cx="1512168" cy="1666957"/>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14" name="Прямоугольник 13"/>
          <p:cNvSpPr/>
          <p:nvPr/>
        </p:nvSpPr>
        <p:spPr>
          <a:xfrm>
            <a:off x="603332" y="3229885"/>
            <a:ext cx="11111820" cy="1631216"/>
          </a:xfrm>
          <a:prstGeom prst="rect">
            <a:avLst/>
          </a:prstGeom>
          <a:solidFill>
            <a:schemeClr val="bg1"/>
          </a:solidFill>
          <a:ln w="15875" cap="flat" cmpd="sng" algn="ctr">
            <a:solidFill>
              <a:schemeClr val="bg1"/>
            </a:solidFill>
            <a:prstDash val="solid"/>
          </a:ln>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2000" b="1" i="1" u="none" strike="noStrike" kern="0" cap="none" spc="0" normalizeH="0" baseline="0" noProof="0" dirty="0" smtClean="0">
                <a:ln>
                  <a:noFill/>
                </a:ln>
                <a:solidFill>
                  <a:schemeClr val="accent2">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Пункт 45. </a:t>
            </a:r>
            <a:r>
              <a:rPr kumimoji="0" lang="ru-RU" sz="20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При дистанционном способе продажи </a:t>
            </a:r>
            <a:r>
              <a:rPr kumimoji="0" lang="ru-RU" sz="2000" b="1" i="0" u="none" strike="noStrike" kern="0" cap="none" spc="0" normalizeH="0" baseline="0" noProof="0" dirty="0" smtClean="0">
                <a:ln>
                  <a:noFill/>
                </a:ln>
                <a:solidFill>
                  <a:schemeClr val="accent2">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возврат транспортного средства надлежащего качества возможен </a:t>
            </a:r>
            <a:r>
              <a:rPr kumimoji="0" lang="ru-RU" sz="20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если сохранены его потребительские свойства и товарный вид. При отсутствии документа, подтверждающего факт покупки возможно ссылаться на другие доказательства приобретения транспортного средства у этого продавца  </a:t>
            </a:r>
          </a:p>
        </p:txBody>
      </p:sp>
      <p:sp>
        <p:nvSpPr>
          <p:cNvPr id="6" name="Прямоугольник 5"/>
          <p:cNvSpPr/>
          <p:nvPr/>
        </p:nvSpPr>
        <p:spPr>
          <a:xfrm>
            <a:off x="603332" y="5146815"/>
            <a:ext cx="10967802" cy="707886"/>
          </a:xfrm>
          <a:prstGeom prst="rect">
            <a:avLst/>
          </a:prstGeom>
        </p:spPr>
        <p:txBody>
          <a:bodyPr wrap="square">
            <a:spAutoFit/>
          </a:bodyPr>
          <a:lstStyle/>
          <a:p>
            <a:pPr lvl="0" algn="just" fontAlgn="auto">
              <a:spcBef>
                <a:spcPts val="0"/>
              </a:spcBef>
              <a:spcAft>
                <a:spcPts val="0"/>
              </a:spcAft>
              <a:defRPr/>
            </a:pPr>
            <a:r>
              <a:rPr lang="ru-RU" sz="2000" b="1" i="1" kern="0" dirty="0">
                <a:solidFill>
                  <a:srgbClr val="C00000"/>
                </a:solidFill>
                <a:latin typeface="Tahoma" panose="020B0604030504040204" pitchFamily="34" charset="0"/>
                <a:ea typeface="Tahoma" panose="020B0604030504040204" pitchFamily="34" charset="0"/>
                <a:cs typeface="Tahoma" panose="020B0604030504040204" pitchFamily="34" charset="0"/>
              </a:rPr>
              <a:t>Пункт 51</a:t>
            </a:r>
            <a:r>
              <a:rPr lang="ru-RU" sz="2000" b="1" kern="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ru-RU" sz="2000" b="1" kern="0" dirty="0">
                <a:solidFill>
                  <a:srgbClr val="002060"/>
                </a:solidFill>
                <a:latin typeface="Tahoma" panose="020B0604030504040204" pitchFamily="34" charset="0"/>
                <a:ea typeface="Tahoma" panose="020B0604030504040204" pitchFamily="34" charset="0"/>
                <a:cs typeface="Tahoma" panose="020B0604030504040204" pitchFamily="34" charset="0"/>
              </a:rPr>
              <a:t>Ювелирные изделия надлежащего качества,  приобретенные дистанционным способом, подлежат обмену и возврату  </a:t>
            </a:r>
          </a:p>
        </p:txBody>
      </p:sp>
      <p:pic>
        <p:nvPicPr>
          <p:cNvPr id="9" name="Рисунок 8"/>
          <p:cNvPicPr>
            <a:picLocks noChangeAspect="1"/>
          </p:cNvPicPr>
          <p:nvPr/>
        </p:nvPicPr>
        <p:blipFill>
          <a:blip r:embed="rId5"/>
          <a:stretch>
            <a:fillRect/>
          </a:stretch>
        </p:blipFill>
        <p:spPr>
          <a:xfrm>
            <a:off x="3830493" y="1330253"/>
            <a:ext cx="7488832" cy="1359526"/>
          </a:xfrm>
          <a:prstGeom prst="rect">
            <a:avLst/>
          </a:prstGeom>
        </p:spPr>
      </p:pic>
    </p:spTree>
    <p:extLst>
      <p:ext uri="{BB962C8B-B14F-4D97-AF65-F5344CB8AC3E}">
        <p14:creationId xmlns:p14="http://schemas.microsoft.com/office/powerpoint/2010/main" val="42725177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4031" y="1182763"/>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9" name="Прямоугольник 8"/>
          <p:cNvSpPr/>
          <p:nvPr/>
        </p:nvSpPr>
        <p:spPr>
          <a:xfrm>
            <a:off x="1959795" y="1341562"/>
            <a:ext cx="8136904" cy="707886"/>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Последствия нарушения сроков выполнения работ (услуг)</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800" b="0"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(статья 28 Закона РФ «О защите прав потребителей»)</a:t>
            </a:r>
            <a:endParaRPr kumimoji="0" lang="ru-RU" sz="1400" b="0"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endParaRPr>
          </a:p>
        </p:txBody>
      </p:sp>
      <p:sp>
        <p:nvSpPr>
          <p:cNvPr id="10" name="Овал 9"/>
          <p:cNvSpPr/>
          <p:nvPr/>
        </p:nvSpPr>
        <p:spPr>
          <a:xfrm>
            <a:off x="1229059" y="2493690"/>
            <a:ext cx="2501393" cy="13536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t>потребовать уменьшения цены за выполнение работы (оказание услуги)</a:t>
            </a:r>
          </a:p>
        </p:txBody>
      </p:sp>
      <p:sp>
        <p:nvSpPr>
          <p:cNvPr id="12" name="Овал 11"/>
          <p:cNvSpPr/>
          <p:nvPr/>
        </p:nvSpPr>
        <p:spPr>
          <a:xfrm>
            <a:off x="1085334" y="4970139"/>
            <a:ext cx="2715436" cy="1562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t>отказаться от исполнения договора о выполнении работы (оказании услуги)</a:t>
            </a:r>
          </a:p>
        </p:txBody>
      </p:sp>
      <p:sp>
        <p:nvSpPr>
          <p:cNvPr id="13" name="Овал 12"/>
          <p:cNvSpPr/>
          <p:nvPr/>
        </p:nvSpPr>
        <p:spPr>
          <a:xfrm>
            <a:off x="4007300" y="3353805"/>
            <a:ext cx="3560220" cy="19682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t>также потребовать полного возмещения убытков, причиненных ему в связи с нарушением сроков выполнения работы (оказания услуги)</a:t>
            </a:r>
          </a:p>
        </p:txBody>
      </p:sp>
      <p:sp>
        <p:nvSpPr>
          <p:cNvPr id="14" name="Овал 13"/>
          <p:cNvSpPr/>
          <p:nvPr/>
        </p:nvSpPr>
        <p:spPr>
          <a:xfrm>
            <a:off x="7681613" y="2376543"/>
            <a:ext cx="3798423" cy="19784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t>поручить выполнение работы (оказание услуги) третьим лицам за разумную цену или выполнить ее своими силами и потребовать от исполнителя возмещения понесенных расходов</a:t>
            </a:r>
          </a:p>
        </p:txBody>
      </p:sp>
      <p:sp>
        <p:nvSpPr>
          <p:cNvPr id="15" name="Овал 14"/>
          <p:cNvSpPr/>
          <p:nvPr/>
        </p:nvSpPr>
        <p:spPr>
          <a:xfrm>
            <a:off x="8637050" y="5085978"/>
            <a:ext cx="2025374" cy="1331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t>назначить исполнителю новый срок</a:t>
            </a:r>
          </a:p>
        </p:txBody>
      </p:sp>
    </p:spTree>
    <p:extLst>
      <p:ext uri="{BB962C8B-B14F-4D97-AF65-F5344CB8AC3E}">
        <p14:creationId xmlns:p14="http://schemas.microsoft.com/office/powerpoint/2010/main" val="432794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4031" y="1182763"/>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16" name="Прямоугольник 15"/>
          <p:cNvSpPr/>
          <p:nvPr/>
        </p:nvSpPr>
        <p:spPr>
          <a:xfrm>
            <a:off x="1959187" y="1221655"/>
            <a:ext cx="8136904" cy="707886"/>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Последствия нарушения сроков выполнения работ (услуг)</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800" b="0"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(статья 28 Закона РФ «О защите прав потребителей»)</a:t>
            </a:r>
            <a:endParaRPr kumimoji="0" lang="ru-RU" sz="1400" b="0"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endParaRPr>
          </a:p>
        </p:txBody>
      </p:sp>
      <p:sp>
        <p:nvSpPr>
          <p:cNvPr id="17" name="Прямоугольник 16"/>
          <p:cNvSpPr/>
          <p:nvPr/>
        </p:nvSpPr>
        <p:spPr>
          <a:xfrm>
            <a:off x="-1967309" y="2545953"/>
            <a:ext cx="10981220" cy="1938992"/>
          </a:xfrm>
          <a:prstGeom prst="rect">
            <a:avLst/>
          </a:prstGeom>
        </p:spPr>
        <p:txBody>
          <a:bodyPr wrap="square">
            <a:spAutoFit/>
          </a:bodyPr>
          <a:lstStyle/>
          <a:p>
            <a:pPr lvl="5" algn="just"/>
            <a:r>
              <a:rPr lang="ru-RU"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При </a:t>
            </a:r>
            <a:r>
              <a:rPr lang="ru-RU" sz="2000" dirty="0">
                <a:solidFill>
                  <a:srgbClr val="002060"/>
                </a:solidFill>
                <a:latin typeface="Tahoma" panose="020B0604030504040204" pitchFamily="34" charset="0"/>
                <a:ea typeface="Tahoma" panose="020B0604030504040204" pitchFamily="34" charset="0"/>
                <a:cs typeface="Tahoma" panose="020B0604030504040204" pitchFamily="34" charset="0"/>
              </a:rPr>
              <a:t>отказе от </a:t>
            </a:r>
            <a:r>
              <a:rPr lang="ru-RU"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исполнения договора о выполнении </a:t>
            </a:r>
            <a:r>
              <a:rPr lang="ru-RU" sz="2000" dirty="0">
                <a:solidFill>
                  <a:srgbClr val="002060"/>
                </a:solidFill>
                <a:latin typeface="Tahoma" panose="020B0604030504040204" pitchFamily="34" charset="0"/>
                <a:ea typeface="Tahoma" panose="020B0604030504040204" pitchFamily="34" charset="0"/>
                <a:cs typeface="Tahoma" panose="020B0604030504040204" pitchFamily="34" charset="0"/>
              </a:rPr>
              <a:t>работы (оказании услуги) исполнитель не вправе требовать возмещения своих затрат, произведенных в процессе выполнения работы (оказания услуги), а также платы за выполненную работу (оказанную услугу), за исключением случая, если потребитель принял выполненную работу (оказанную услугу</a:t>
            </a:r>
            <a:r>
              <a:rPr lang="ru-RU"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ru-RU"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8" name="Picture 5" descr="C:\Users\Khabriyalova.dm\Desktop\лдд.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3720" y="2565445"/>
            <a:ext cx="1880848" cy="16109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Khabriyalova.dm\Desktop\дншд.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9691" y="5017574"/>
            <a:ext cx="1880848" cy="13471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Users\Khabriyalova.dm\Desktop\оотказ.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8639" y="5004289"/>
            <a:ext cx="5328592" cy="149790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C:\Users\Khabriyalova.dm\Desktop\оп.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9294" y="5004289"/>
            <a:ext cx="1815625" cy="1464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1226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7987" y="1176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3" name="Прямоугольник 2"/>
          <p:cNvSpPr/>
          <p:nvPr/>
        </p:nvSpPr>
        <p:spPr>
          <a:xfrm>
            <a:off x="3003604" y="1036393"/>
            <a:ext cx="6264696" cy="830997"/>
          </a:xfrm>
          <a:prstGeom prst="rect">
            <a:avLst/>
          </a:prstGeom>
        </p:spPr>
        <p:txBody>
          <a:bodyPr wrap="square">
            <a:spAutoFit/>
          </a:bodyPr>
          <a:lstStyle/>
          <a:p>
            <a:pPr algn="ctr"/>
            <a:r>
              <a:rPr lang="ru-RU" b="1" dirty="0" smtClean="0">
                <a:solidFill>
                  <a:srgbClr val="002060"/>
                </a:solidFill>
                <a:latin typeface="Tahoma" panose="020B0604030504040204" pitchFamily="34" charset="0"/>
                <a:ea typeface="Tahoma" panose="020B0604030504040204" pitchFamily="34" charset="0"/>
                <a:cs typeface="Tahoma" panose="020B0604030504040204" pitchFamily="34" charset="0"/>
              </a:rPr>
              <a:t>Стратегические документы</a:t>
            </a:r>
          </a:p>
          <a:p>
            <a:pPr algn="ctr"/>
            <a:r>
              <a:rPr lang="ru-RU" b="1" dirty="0" smtClean="0">
                <a:solidFill>
                  <a:srgbClr val="002060"/>
                </a:solidFill>
                <a:latin typeface="Tahoma" panose="020B0604030504040204" pitchFamily="34" charset="0"/>
                <a:ea typeface="Tahoma" panose="020B0604030504040204" pitchFamily="34" charset="0"/>
                <a:cs typeface="Tahoma" panose="020B0604030504040204" pitchFamily="34" charset="0"/>
              </a:rPr>
              <a:t>в области защиты прав потребителей</a:t>
            </a:r>
            <a:endParaRPr lang="ru-RU" dirty="0"/>
          </a:p>
        </p:txBody>
      </p:sp>
      <p:sp>
        <p:nvSpPr>
          <p:cNvPr id="6" name="Прямоугольник 5"/>
          <p:cNvSpPr/>
          <p:nvPr/>
        </p:nvSpPr>
        <p:spPr>
          <a:xfrm>
            <a:off x="717437" y="2871707"/>
            <a:ext cx="11061215" cy="707886"/>
          </a:xfrm>
          <a:prstGeom prst="rect">
            <a:avLst/>
          </a:prstGeom>
        </p:spPr>
        <p:txBody>
          <a:bodyPr wrap="square">
            <a:spAutoFit/>
          </a:bodyPr>
          <a:lstStyle/>
          <a:p>
            <a:pPr algn="just"/>
            <a:r>
              <a:rPr lang="ru-RU" sz="2000" b="1" dirty="0">
                <a:solidFill>
                  <a:srgbClr val="002060"/>
                </a:solidFill>
                <a:latin typeface="Tahoma" pitchFamily="34" charset="0"/>
                <a:ea typeface="Tahoma" pitchFamily="34" charset="0"/>
                <a:cs typeface="Tahoma" pitchFamily="34" charset="0"/>
              </a:rPr>
              <a:t>Закон Российской Федерации </a:t>
            </a:r>
            <a:r>
              <a:rPr lang="ru-RU" sz="2000" b="1" dirty="0" smtClean="0">
                <a:solidFill>
                  <a:srgbClr val="002060"/>
                </a:solidFill>
                <a:latin typeface="Tahoma" pitchFamily="34" charset="0"/>
                <a:ea typeface="Tahoma" pitchFamily="34" charset="0"/>
                <a:cs typeface="Tahoma" pitchFamily="34" charset="0"/>
              </a:rPr>
              <a:t>«</a:t>
            </a:r>
            <a:r>
              <a:rPr lang="ru-RU" sz="2000" b="1" dirty="0">
                <a:solidFill>
                  <a:srgbClr val="002060"/>
                </a:solidFill>
                <a:latin typeface="Tahoma" pitchFamily="34" charset="0"/>
                <a:ea typeface="Tahoma" pitchFamily="34" charset="0"/>
                <a:cs typeface="Tahoma" pitchFamily="34" charset="0"/>
              </a:rPr>
              <a:t>О защите прав потребителей</a:t>
            </a:r>
            <a:r>
              <a:rPr lang="ru-RU" b="1" dirty="0" smtClean="0">
                <a:solidFill>
                  <a:srgbClr val="002060"/>
                </a:solidFill>
                <a:latin typeface="Tahoma" pitchFamily="34" charset="0"/>
                <a:ea typeface="Tahoma" pitchFamily="34" charset="0"/>
                <a:cs typeface="Tahoma" pitchFamily="34" charset="0"/>
              </a:rPr>
              <a:t>» </a:t>
            </a:r>
            <a:r>
              <a:rPr lang="ru-RU" sz="1600" dirty="0" smtClean="0">
                <a:solidFill>
                  <a:srgbClr val="002060"/>
                </a:solidFill>
                <a:latin typeface="Tahoma" pitchFamily="34" charset="0"/>
                <a:ea typeface="Tahoma" pitchFamily="34" charset="0"/>
                <a:cs typeface="Tahoma" pitchFamily="34" charset="0"/>
              </a:rPr>
              <a:t>(</a:t>
            </a:r>
            <a:r>
              <a:rPr lang="ru-RU" sz="1600" dirty="0">
                <a:solidFill>
                  <a:srgbClr val="002060"/>
                </a:solidFill>
                <a:latin typeface="Tahoma" pitchFamily="34" charset="0"/>
                <a:ea typeface="Tahoma" pitchFamily="34" charset="0"/>
                <a:cs typeface="Tahoma" pitchFamily="34" charset="0"/>
              </a:rPr>
              <a:t>от 07 февраля 1992 года N 2300-</a:t>
            </a:r>
            <a:r>
              <a:rPr lang="en-US" sz="1600" dirty="0" smtClean="0">
                <a:solidFill>
                  <a:srgbClr val="002060"/>
                </a:solidFill>
                <a:latin typeface="Tahoma" pitchFamily="34" charset="0"/>
                <a:ea typeface="Tahoma" pitchFamily="34" charset="0"/>
                <a:cs typeface="Tahoma" pitchFamily="34" charset="0"/>
              </a:rPr>
              <a:t>I</a:t>
            </a:r>
            <a:r>
              <a:rPr lang="ru-RU" sz="1600" dirty="0" smtClean="0">
                <a:solidFill>
                  <a:srgbClr val="002060"/>
                </a:solidFill>
                <a:latin typeface="Tahoma" pitchFamily="34" charset="0"/>
                <a:ea typeface="Tahoma" pitchFamily="34" charset="0"/>
                <a:cs typeface="Tahoma" pitchFamily="34" charset="0"/>
              </a:rPr>
              <a:t>)</a:t>
            </a:r>
            <a:endParaRPr lang="ru-RU" sz="1600" dirty="0">
              <a:solidFill>
                <a:srgbClr val="002060"/>
              </a:solidFill>
              <a:latin typeface="Tahoma" pitchFamily="34" charset="0"/>
              <a:ea typeface="Tahoma" pitchFamily="34" charset="0"/>
              <a:cs typeface="Tahoma" pitchFamily="34" charset="0"/>
            </a:endParaRPr>
          </a:p>
        </p:txBody>
      </p:sp>
      <p:sp>
        <p:nvSpPr>
          <p:cNvPr id="7" name="Прямоугольник 6"/>
          <p:cNvSpPr/>
          <p:nvPr/>
        </p:nvSpPr>
        <p:spPr>
          <a:xfrm>
            <a:off x="663345" y="3655283"/>
            <a:ext cx="10945215" cy="707886"/>
          </a:xfrm>
          <a:prstGeom prst="rect">
            <a:avLst/>
          </a:prstGeom>
        </p:spPr>
        <p:txBody>
          <a:bodyPr wrap="square">
            <a:spAutoFit/>
          </a:bodyPr>
          <a:lstStyle/>
          <a:p>
            <a:pPr algn="just"/>
            <a:r>
              <a:rPr lang="ru-RU" sz="2000" b="1" dirty="0">
                <a:solidFill>
                  <a:srgbClr val="0070C0"/>
                </a:solidFill>
                <a:latin typeface="Tahoma" pitchFamily="34" charset="0"/>
                <a:ea typeface="Tahoma" pitchFamily="34" charset="0"/>
                <a:cs typeface="Tahoma" pitchFamily="34" charset="0"/>
              </a:rPr>
              <a:t>Федеральный закон об общих принципах организации местного самоуправления в Российской Федерации </a:t>
            </a:r>
            <a:r>
              <a:rPr lang="ru-RU" sz="1600" dirty="0" smtClean="0">
                <a:solidFill>
                  <a:srgbClr val="0070C0"/>
                </a:solidFill>
                <a:latin typeface="Tahoma" pitchFamily="34" charset="0"/>
                <a:ea typeface="Tahoma" pitchFamily="34" charset="0"/>
                <a:cs typeface="Tahoma" pitchFamily="34" charset="0"/>
              </a:rPr>
              <a:t>(от 06 октября 2003 года № 131-ФЗ)</a:t>
            </a:r>
            <a:endParaRPr lang="ru-RU" sz="1600" dirty="0">
              <a:solidFill>
                <a:srgbClr val="0070C0"/>
              </a:solidFill>
              <a:latin typeface="Tahoma" pitchFamily="34" charset="0"/>
              <a:ea typeface="Tahoma" pitchFamily="34" charset="0"/>
              <a:cs typeface="Tahoma" pitchFamily="34" charset="0"/>
            </a:endParaRPr>
          </a:p>
        </p:txBody>
      </p:sp>
      <p:sp>
        <p:nvSpPr>
          <p:cNvPr id="18" name="Прямоугольник 17"/>
          <p:cNvSpPr/>
          <p:nvPr/>
        </p:nvSpPr>
        <p:spPr>
          <a:xfrm>
            <a:off x="703755" y="4488348"/>
            <a:ext cx="11014035" cy="1006429"/>
          </a:xfrm>
          <a:prstGeom prst="rect">
            <a:avLst/>
          </a:prstGeom>
        </p:spPr>
        <p:txBody>
          <a:bodyPr wrap="square">
            <a:spAutoFit/>
          </a:bodyPr>
          <a:lstStyle/>
          <a:p>
            <a:pPr algn="just">
              <a:lnSpc>
                <a:spcPct val="90000"/>
              </a:lnSpc>
            </a:pPr>
            <a:r>
              <a:rPr lang="ru-RU" sz="2000" b="1" dirty="0">
                <a:solidFill>
                  <a:srgbClr val="002060"/>
                </a:solidFill>
                <a:latin typeface="Tahoma" pitchFamily="34" charset="0"/>
                <a:ea typeface="Tahoma" pitchFamily="34" charset="0"/>
                <a:cs typeface="Tahoma" pitchFamily="34" charset="0"/>
              </a:rPr>
              <a:t>Государственная программа «О защите прав потребителей в Республике Башкортостан</a:t>
            </a:r>
            <a:r>
              <a:rPr lang="ru-RU" b="1" dirty="0">
                <a:solidFill>
                  <a:srgbClr val="002060"/>
                </a:solidFill>
                <a:latin typeface="Tahoma" pitchFamily="34" charset="0"/>
                <a:ea typeface="Tahoma" pitchFamily="34" charset="0"/>
                <a:cs typeface="Tahoma" pitchFamily="34" charset="0"/>
              </a:rPr>
              <a:t>»</a:t>
            </a:r>
            <a:r>
              <a:rPr lang="ru-RU" sz="2800" b="1" dirty="0">
                <a:solidFill>
                  <a:srgbClr val="002060"/>
                </a:solidFill>
                <a:latin typeface="Tahoma" pitchFamily="34" charset="0"/>
                <a:ea typeface="Tahoma" pitchFamily="34" charset="0"/>
                <a:cs typeface="Tahoma" pitchFamily="34" charset="0"/>
              </a:rPr>
              <a:t> </a:t>
            </a:r>
            <a:r>
              <a:rPr lang="ru-RU" sz="1800" dirty="0">
                <a:solidFill>
                  <a:srgbClr val="002060"/>
                </a:solidFill>
                <a:latin typeface="Tahoma" pitchFamily="34" charset="0"/>
                <a:ea typeface="Tahoma" pitchFamily="34" charset="0"/>
                <a:cs typeface="Tahoma" pitchFamily="34" charset="0"/>
              </a:rPr>
              <a:t>(утв. постановлением Правительства РБ от 24 марта 2017 года № </a:t>
            </a:r>
            <a:r>
              <a:rPr lang="ru-RU" sz="1800" dirty="0" smtClean="0">
                <a:solidFill>
                  <a:srgbClr val="002060"/>
                </a:solidFill>
                <a:latin typeface="Tahoma" pitchFamily="34" charset="0"/>
                <a:ea typeface="Tahoma" pitchFamily="34" charset="0"/>
                <a:cs typeface="Tahoma" pitchFamily="34" charset="0"/>
              </a:rPr>
              <a:t>107) </a:t>
            </a:r>
          </a:p>
          <a:p>
            <a:pPr algn="just">
              <a:lnSpc>
                <a:spcPct val="90000"/>
              </a:lnSpc>
            </a:pPr>
            <a:r>
              <a:rPr lang="ru-RU" sz="1600" i="1" u="sng" dirty="0" smtClean="0">
                <a:solidFill>
                  <a:srgbClr val="002060"/>
                </a:solidFill>
                <a:latin typeface="Tahoma" pitchFamily="34" charset="0"/>
                <a:ea typeface="Tahoma" pitchFamily="34" charset="0"/>
                <a:cs typeface="Tahoma" pitchFamily="34" charset="0"/>
              </a:rPr>
              <a:t>срок </a:t>
            </a:r>
            <a:r>
              <a:rPr lang="ru-RU" sz="1600" i="1" u="sng" dirty="0">
                <a:solidFill>
                  <a:srgbClr val="002060"/>
                </a:solidFill>
                <a:latin typeface="Tahoma" pitchFamily="34" charset="0"/>
                <a:ea typeface="Tahoma" pitchFamily="34" charset="0"/>
                <a:cs typeface="Tahoma" pitchFamily="34" charset="0"/>
              </a:rPr>
              <a:t>действия с 2018 по 2023 годы</a:t>
            </a:r>
          </a:p>
        </p:txBody>
      </p:sp>
      <p:sp>
        <p:nvSpPr>
          <p:cNvPr id="22" name="Прямоугольник 21"/>
          <p:cNvSpPr/>
          <p:nvPr/>
        </p:nvSpPr>
        <p:spPr>
          <a:xfrm>
            <a:off x="663346" y="1890913"/>
            <a:ext cx="10945215" cy="984885"/>
          </a:xfrm>
          <a:prstGeom prst="rect">
            <a:avLst/>
          </a:prstGeom>
        </p:spPr>
        <p:txBody>
          <a:bodyPr wrap="square">
            <a:spAutoFit/>
          </a:bodyPr>
          <a:lstStyle/>
          <a:p>
            <a:pPr algn="just"/>
            <a:r>
              <a:rPr lang="ru-RU" sz="2000" b="1" dirty="0">
                <a:solidFill>
                  <a:srgbClr val="0070C0"/>
                </a:solidFill>
                <a:latin typeface="Tahoma" pitchFamily="34" charset="0"/>
                <a:ea typeface="Tahoma" pitchFamily="34" charset="0"/>
                <a:cs typeface="Tahoma" pitchFamily="34" charset="0"/>
              </a:rPr>
              <a:t>Стратегия государственной политики Российской Федерации в области защиты прав потребителей на период до 2030 года </a:t>
            </a:r>
            <a:r>
              <a:rPr lang="ru-RU" sz="1600" dirty="0" smtClean="0">
                <a:solidFill>
                  <a:srgbClr val="0070C0"/>
                </a:solidFill>
                <a:latin typeface="Tahoma" pitchFamily="34" charset="0"/>
                <a:ea typeface="Tahoma" pitchFamily="34" charset="0"/>
                <a:cs typeface="Tahoma" pitchFamily="34" charset="0"/>
              </a:rPr>
              <a:t>(</a:t>
            </a:r>
            <a:r>
              <a:rPr lang="ru-RU" sz="1600" dirty="0">
                <a:solidFill>
                  <a:srgbClr val="0070C0"/>
                </a:solidFill>
                <a:latin typeface="Tahoma" pitchFamily="34" charset="0"/>
                <a:ea typeface="Tahoma" pitchFamily="34" charset="0"/>
                <a:cs typeface="Tahoma" pitchFamily="34" charset="0"/>
              </a:rPr>
              <a:t>утв. распоряжением Правительства РФ от 28 августа 2017 </a:t>
            </a:r>
            <a:r>
              <a:rPr lang="ru-RU" sz="1600" dirty="0" smtClean="0">
                <a:solidFill>
                  <a:srgbClr val="0070C0"/>
                </a:solidFill>
                <a:latin typeface="Tahoma" pitchFamily="34" charset="0"/>
                <a:ea typeface="Tahoma" pitchFamily="34" charset="0"/>
                <a:cs typeface="Tahoma" pitchFamily="34" charset="0"/>
              </a:rPr>
              <a:t>года </a:t>
            </a:r>
            <a:r>
              <a:rPr lang="ru-RU" sz="1600" dirty="0">
                <a:solidFill>
                  <a:srgbClr val="0070C0"/>
                </a:solidFill>
                <a:latin typeface="Tahoma" pitchFamily="34" charset="0"/>
                <a:ea typeface="Tahoma" pitchFamily="34" charset="0"/>
                <a:cs typeface="Tahoma" pitchFamily="34" charset="0"/>
              </a:rPr>
              <a:t>№ 1837-р)</a:t>
            </a:r>
          </a:p>
        </p:txBody>
      </p:sp>
      <p:sp>
        <p:nvSpPr>
          <p:cNvPr id="4" name="Прямоугольник 3"/>
          <p:cNvSpPr/>
          <p:nvPr/>
        </p:nvSpPr>
        <p:spPr>
          <a:xfrm>
            <a:off x="683797" y="5588226"/>
            <a:ext cx="11094855" cy="1126462"/>
          </a:xfrm>
          <a:prstGeom prst="rect">
            <a:avLst/>
          </a:prstGeom>
        </p:spPr>
        <p:txBody>
          <a:bodyPr wrap="square">
            <a:spAutoFit/>
          </a:bodyPr>
          <a:lstStyle/>
          <a:p>
            <a:pPr algn="just">
              <a:lnSpc>
                <a:spcPct val="120000"/>
              </a:lnSpc>
            </a:pPr>
            <a:r>
              <a:rPr lang="ru-RU" sz="2000" b="1" dirty="0">
                <a:solidFill>
                  <a:srgbClr val="0070C0"/>
                </a:solidFill>
                <a:latin typeface="Tahoma" pitchFamily="34" charset="0"/>
                <a:ea typeface="Tahoma" pitchFamily="34" charset="0"/>
                <a:cs typeface="Tahoma" pitchFamily="34" charset="0"/>
              </a:rPr>
              <a:t>Государственная программа «О защите прав потребителей в </a:t>
            </a:r>
            <a:r>
              <a:rPr lang="ru-RU" sz="2000" b="1" dirty="0" smtClean="0">
                <a:solidFill>
                  <a:srgbClr val="0070C0"/>
                </a:solidFill>
                <a:latin typeface="Tahoma" pitchFamily="34" charset="0"/>
                <a:ea typeface="Tahoma" pitchFamily="34" charset="0"/>
                <a:cs typeface="Tahoma" pitchFamily="34" charset="0"/>
              </a:rPr>
              <a:t>Республике </a:t>
            </a:r>
            <a:r>
              <a:rPr lang="ru-RU" sz="2000" b="1" dirty="0">
                <a:solidFill>
                  <a:srgbClr val="0070C0"/>
                </a:solidFill>
                <a:latin typeface="Tahoma" pitchFamily="34" charset="0"/>
                <a:ea typeface="Tahoma" pitchFamily="34" charset="0"/>
                <a:cs typeface="Tahoma" pitchFamily="34" charset="0"/>
              </a:rPr>
              <a:t>Башкортостан» </a:t>
            </a:r>
            <a:r>
              <a:rPr lang="ru-RU" sz="2000" dirty="0">
                <a:solidFill>
                  <a:srgbClr val="0070C0"/>
                </a:solidFill>
                <a:latin typeface="Tahoma" pitchFamily="34" charset="0"/>
                <a:ea typeface="Tahoma" pitchFamily="34" charset="0"/>
                <a:cs typeface="Tahoma" pitchFamily="34" charset="0"/>
              </a:rPr>
              <a:t>(</a:t>
            </a:r>
            <a:r>
              <a:rPr lang="ru-RU" sz="1800" dirty="0">
                <a:solidFill>
                  <a:srgbClr val="0070C0"/>
                </a:solidFill>
                <a:latin typeface="Tahoma" pitchFamily="34" charset="0"/>
                <a:ea typeface="Tahoma" pitchFamily="34" charset="0"/>
                <a:cs typeface="Tahoma" pitchFamily="34" charset="0"/>
              </a:rPr>
              <a:t>утв. постановлением Правительства РБ от </a:t>
            </a:r>
            <a:r>
              <a:rPr lang="ru-RU" sz="1800" dirty="0" smtClean="0">
                <a:solidFill>
                  <a:srgbClr val="0070C0"/>
                </a:solidFill>
                <a:latin typeface="Tahoma" pitchFamily="34" charset="0"/>
                <a:ea typeface="Tahoma" pitchFamily="34" charset="0"/>
                <a:cs typeface="Tahoma" pitchFamily="34" charset="0"/>
              </a:rPr>
              <a:t>7 декабря 2023 года </a:t>
            </a:r>
            <a:r>
              <a:rPr lang="ru-RU" sz="1800" dirty="0">
                <a:solidFill>
                  <a:srgbClr val="0070C0"/>
                </a:solidFill>
                <a:latin typeface="Tahoma" pitchFamily="34" charset="0"/>
                <a:ea typeface="Tahoma" pitchFamily="34" charset="0"/>
                <a:cs typeface="Tahoma" pitchFamily="34" charset="0"/>
              </a:rPr>
              <a:t>№ </a:t>
            </a:r>
            <a:r>
              <a:rPr lang="ru-RU" sz="1800" dirty="0" smtClean="0">
                <a:solidFill>
                  <a:srgbClr val="0070C0"/>
                </a:solidFill>
                <a:latin typeface="Tahoma" pitchFamily="34" charset="0"/>
                <a:ea typeface="Tahoma" pitchFamily="34" charset="0"/>
                <a:cs typeface="Tahoma" pitchFamily="34" charset="0"/>
              </a:rPr>
              <a:t>698</a:t>
            </a:r>
            <a:r>
              <a:rPr lang="ru-RU" sz="2000" dirty="0" smtClean="0">
                <a:solidFill>
                  <a:srgbClr val="0070C0"/>
                </a:solidFill>
                <a:latin typeface="Tahoma" pitchFamily="34" charset="0"/>
                <a:ea typeface="Tahoma" pitchFamily="34" charset="0"/>
                <a:cs typeface="Tahoma" pitchFamily="34" charset="0"/>
              </a:rPr>
              <a:t>) </a:t>
            </a:r>
          </a:p>
          <a:p>
            <a:pPr algn="just">
              <a:lnSpc>
                <a:spcPct val="120000"/>
              </a:lnSpc>
            </a:pPr>
            <a:r>
              <a:rPr lang="ru-RU" sz="1600" i="1" u="sng" dirty="0" smtClean="0">
                <a:solidFill>
                  <a:srgbClr val="0070C0"/>
                </a:solidFill>
                <a:latin typeface="Tahoma" pitchFamily="34" charset="0"/>
                <a:ea typeface="Tahoma" pitchFamily="34" charset="0"/>
                <a:cs typeface="Tahoma" pitchFamily="34" charset="0"/>
              </a:rPr>
              <a:t>срок действия с 2024 по 2030 годы</a:t>
            </a:r>
            <a:endParaRPr lang="ru-RU" sz="1600" i="1" u="sng" dirty="0">
              <a:solidFill>
                <a:srgbClr val="0070C0"/>
              </a:solidFill>
            </a:endParaRPr>
          </a:p>
        </p:txBody>
      </p:sp>
    </p:spTree>
    <p:extLst>
      <p:ext uri="{BB962C8B-B14F-4D97-AF65-F5344CB8AC3E}">
        <p14:creationId xmlns:p14="http://schemas.microsoft.com/office/powerpoint/2010/main" val="41055466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4031" y="1182763"/>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16" name="Прямоугольник 15"/>
          <p:cNvSpPr/>
          <p:nvPr/>
        </p:nvSpPr>
        <p:spPr>
          <a:xfrm>
            <a:off x="1959187" y="1221655"/>
            <a:ext cx="8136904" cy="707886"/>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Последствия нарушения сроков выполнения работ (услуг)</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800" b="0"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(статья 28 Закона РФ «О защите прав потребителей»)</a:t>
            </a:r>
            <a:endParaRPr kumimoji="0" lang="ru-RU" sz="1400" b="0"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endParaRPr>
          </a:p>
        </p:txBody>
      </p:sp>
      <p:sp>
        <p:nvSpPr>
          <p:cNvPr id="12" name="Прямоугольник 11"/>
          <p:cNvSpPr/>
          <p:nvPr/>
        </p:nvSpPr>
        <p:spPr>
          <a:xfrm>
            <a:off x="1513682" y="2571484"/>
            <a:ext cx="4536504" cy="1754326"/>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Исполнитель уплачивает потребителю за каждый день (час) просрочки неустойку (пеню) в размере трех процентов цены выполнения работы (оказания услуги), либо от общей цены заказа</a:t>
            </a:r>
          </a:p>
        </p:txBody>
      </p:sp>
      <p:pic>
        <p:nvPicPr>
          <p:cNvPr id="13" name="Picture 5" descr="C:\Users\Khabriyalova.dm\Desktop\лр.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9755" y="2571484"/>
            <a:ext cx="3076854" cy="1754326"/>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4873451" y="4854608"/>
            <a:ext cx="4572000" cy="1477328"/>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Сумма взысканной потребителем неустойки (пени) не может превышать цену отдельного вида выполнения работы (оказания услуги) или общую цену заказа</a:t>
            </a:r>
            <a:endParaRPr kumimoji="0" lang="ru-RU" sz="1800" b="0" i="0" u="none" strike="noStrike" kern="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2" name="Picture 4" descr="C:\Users\Khabriyalova.dm\Desktop\иод.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3682" y="4805267"/>
            <a:ext cx="1954633" cy="157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0732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4031" y="1182763"/>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10" name="Овал 9"/>
          <p:cNvSpPr/>
          <p:nvPr/>
        </p:nvSpPr>
        <p:spPr>
          <a:xfrm>
            <a:off x="192931" y="2421687"/>
            <a:ext cx="3406805" cy="1861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400" dirty="0"/>
              <a:t>безвозмездное устранение недостатков выполненной работы (оказанной услуги)</a:t>
            </a:r>
          </a:p>
          <a:p>
            <a:pPr lvl="0" algn="ctr"/>
            <a:r>
              <a:rPr lang="ru-RU" sz="1400" dirty="0"/>
              <a:t>(в разумный срок, </a:t>
            </a:r>
            <a:r>
              <a:rPr lang="ru-RU" sz="1400" dirty="0" smtClean="0"/>
              <a:t>установленный </a:t>
            </a:r>
            <a:r>
              <a:rPr lang="ru-RU" sz="1400" dirty="0"/>
              <a:t>потребителем)</a:t>
            </a:r>
          </a:p>
        </p:txBody>
      </p:sp>
      <p:sp>
        <p:nvSpPr>
          <p:cNvPr id="12" name="Овал 11"/>
          <p:cNvSpPr/>
          <p:nvPr/>
        </p:nvSpPr>
        <p:spPr>
          <a:xfrm>
            <a:off x="7882575" y="4930064"/>
            <a:ext cx="3327579" cy="16280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400" dirty="0"/>
              <a:t>соответствующее уменьшение цены выполненной работы (оказанной услуги)                                                                                   (10 дней на удовлетворение</a:t>
            </a:r>
          </a:p>
        </p:txBody>
      </p:sp>
      <p:sp>
        <p:nvSpPr>
          <p:cNvPr id="13" name="Овал 12"/>
          <p:cNvSpPr/>
          <p:nvPr/>
        </p:nvSpPr>
        <p:spPr>
          <a:xfrm>
            <a:off x="3598038" y="2960530"/>
            <a:ext cx="4255251" cy="26449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400" dirty="0"/>
              <a:t>безвозмездное изготовление другой вещи из однородного материала  или повторное выполнение работы                                             </a:t>
            </a:r>
            <a:r>
              <a:rPr lang="ru-RU" sz="1400" u="sng" dirty="0"/>
              <a:t>(подлежит удовлетворению в срок, установленный для срочного выполнения работы (оказания услуги), либо срок предусмотренный договором</a:t>
            </a:r>
            <a:endParaRPr lang="ru-RU" sz="1400" dirty="0"/>
          </a:p>
        </p:txBody>
      </p:sp>
      <p:sp>
        <p:nvSpPr>
          <p:cNvPr id="14" name="Овал 13"/>
          <p:cNvSpPr/>
          <p:nvPr/>
        </p:nvSpPr>
        <p:spPr>
          <a:xfrm>
            <a:off x="7868781" y="2324722"/>
            <a:ext cx="4133462" cy="22773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t>отказ от исполнения договора о выполнении работы (оказании услуги) если недостатки не устранены в установленные договором срок или обнаружения существенных недостатков</a:t>
            </a:r>
          </a:p>
          <a:p>
            <a:pPr algn="ctr"/>
            <a:r>
              <a:rPr lang="ru-RU" sz="1400" dirty="0"/>
              <a:t>(10 дней на удовлетворение)</a:t>
            </a:r>
          </a:p>
        </p:txBody>
      </p:sp>
      <p:sp>
        <p:nvSpPr>
          <p:cNvPr id="15" name="Овал 14"/>
          <p:cNvSpPr/>
          <p:nvPr/>
        </p:nvSpPr>
        <p:spPr>
          <a:xfrm>
            <a:off x="192931" y="4822018"/>
            <a:ext cx="4025419" cy="1944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400" u="sng" dirty="0"/>
              <a:t>возмещение понесенных расходов по устранению недостатков выполненной работы (оказанной услуги) своими силами или третьими лицами              </a:t>
            </a:r>
            <a:endParaRPr lang="ru-RU" sz="1400" u="sng" dirty="0" smtClean="0"/>
          </a:p>
          <a:p>
            <a:pPr lvl="0" algn="ctr"/>
            <a:r>
              <a:rPr lang="ru-RU" sz="1400" u="sng" dirty="0" smtClean="0"/>
              <a:t> </a:t>
            </a:r>
            <a:r>
              <a:rPr lang="ru-RU" sz="1400" u="sng" dirty="0"/>
              <a:t>(10 дней на удовлетворение)</a:t>
            </a:r>
          </a:p>
        </p:txBody>
      </p:sp>
      <p:pic>
        <p:nvPicPr>
          <p:cNvPr id="3" name="Рисунок 2"/>
          <p:cNvPicPr>
            <a:picLocks noChangeAspect="1"/>
          </p:cNvPicPr>
          <p:nvPr/>
        </p:nvPicPr>
        <p:blipFill>
          <a:blip r:embed="rId4"/>
          <a:stretch>
            <a:fillRect/>
          </a:stretch>
        </p:blipFill>
        <p:spPr>
          <a:xfrm>
            <a:off x="2219792" y="1206362"/>
            <a:ext cx="8187638" cy="1072989"/>
          </a:xfrm>
          <a:prstGeom prst="rect">
            <a:avLst/>
          </a:prstGeom>
        </p:spPr>
      </p:pic>
    </p:spTree>
    <p:extLst>
      <p:ext uri="{BB962C8B-B14F-4D97-AF65-F5344CB8AC3E}">
        <p14:creationId xmlns:p14="http://schemas.microsoft.com/office/powerpoint/2010/main" val="1942464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4031" y="1182763"/>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11" name="Прямоугольник 10"/>
          <p:cNvSpPr/>
          <p:nvPr/>
        </p:nvSpPr>
        <p:spPr>
          <a:xfrm>
            <a:off x="3571612" y="1557058"/>
            <a:ext cx="4939434" cy="2585323"/>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Потребитель вправе отказаться от исполнения договора о выполнении работ (оказании услуг) в любое время при условии оплаты исполнителю фактически понесенных им расходов, связанных с исполнением обязательств по данному договору</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891B09"/>
                </a:solidFill>
                <a:effectLst/>
                <a:uLnTx/>
                <a:uFillTx/>
                <a:latin typeface="Tahoma" panose="020B0604030504040204" pitchFamily="34" charset="0"/>
                <a:ea typeface="Tahoma" panose="020B0604030504040204" pitchFamily="34" charset="0"/>
                <a:cs typeface="Tahoma" panose="020B0604030504040204" pitchFamily="34" charset="0"/>
              </a:rPr>
              <a:t> (статья 32 Закона РФ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891B09"/>
                </a:solidFill>
                <a:effectLst/>
                <a:uLnTx/>
                <a:uFillTx/>
                <a:latin typeface="Tahoma" panose="020B0604030504040204" pitchFamily="34" charset="0"/>
                <a:ea typeface="Tahoma" panose="020B0604030504040204" pitchFamily="34" charset="0"/>
                <a:cs typeface="Tahoma" panose="020B0604030504040204" pitchFamily="34" charset="0"/>
              </a:rPr>
              <a:t>«О защите прав потребителей»)</a:t>
            </a:r>
          </a:p>
        </p:txBody>
      </p:sp>
      <p:pic>
        <p:nvPicPr>
          <p:cNvPr id="14" name="Picture 2" descr="C:\Users\Khabriyalova.dm\Desktop\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530" y="1799597"/>
            <a:ext cx="2354114" cy="1964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Khabriyalova.dm\Desktop\вапр.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481" y="4571434"/>
            <a:ext cx="2880319" cy="21089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Khabriyalova.dm\Desktop\нор.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7878" y="4653930"/>
            <a:ext cx="2666902" cy="17630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Khabriyalova.dm\Desktop\2016091921253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45859" y="4571434"/>
            <a:ext cx="3281028" cy="18455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Khabriyalova.dm\Desktop\лдол.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5193" y="1787061"/>
            <a:ext cx="1948719" cy="197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2575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54301" y="1125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pic>
        <p:nvPicPr>
          <p:cNvPr id="9" name="Picture 3" descr="\\10.18.0.175\зпп\Закупки по госпрограмме 2022\2.3.1 Открытое качество\Презентация\сайт.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9059" y="1773610"/>
            <a:ext cx="9981096" cy="465459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229059" y="1131270"/>
            <a:ext cx="11089232" cy="369332"/>
          </a:xfrm>
          <a:prstGeom prst="rect">
            <a:avLst/>
          </a:prstGeom>
        </p:spPr>
        <p:txBody>
          <a:bodyPr wrap="square">
            <a:spAutoFit/>
          </a:bodyPr>
          <a:lstStyle/>
          <a:p>
            <a:pPr lvl="0" algn="just"/>
            <a:r>
              <a:rPr lang="ru-RU" sz="1800" b="1" dirty="0">
                <a:solidFill>
                  <a:srgbClr val="002060"/>
                </a:solidFill>
                <a:latin typeface="Tahoma" pitchFamily="34" charset="0"/>
                <a:ea typeface="Tahoma" pitchFamily="34" charset="0"/>
                <a:cs typeface="Tahoma" pitchFamily="34" charset="0"/>
              </a:rPr>
              <a:t>Государственная программа </a:t>
            </a:r>
            <a:r>
              <a:rPr lang="ru-RU" sz="1800" b="1" dirty="0" smtClean="0">
                <a:solidFill>
                  <a:srgbClr val="002060"/>
                </a:solidFill>
                <a:latin typeface="Tahoma" pitchFamily="34" charset="0"/>
                <a:ea typeface="Tahoma" pitchFamily="34" charset="0"/>
                <a:cs typeface="Tahoma" pitchFamily="34" charset="0"/>
              </a:rPr>
              <a:t>«Защита </a:t>
            </a:r>
            <a:r>
              <a:rPr lang="ru-RU" sz="1800" b="1" dirty="0">
                <a:solidFill>
                  <a:srgbClr val="002060"/>
                </a:solidFill>
                <a:latin typeface="Tahoma" pitchFamily="34" charset="0"/>
                <a:ea typeface="Tahoma" pitchFamily="34" charset="0"/>
                <a:cs typeface="Tahoma" pitchFamily="34" charset="0"/>
              </a:rPr>
              <a:t>прав потребителей в Республике Башкортостан» </a:t>
            </a:r>
            <a:endParaRPr lang="ru-RU" sz="1800" dirty="0"/>
          </a:p>
        </p:txBody>
      </p:sp>
    </p:spTree>
    <p:extLst>
      <p:ext uri="{BB962C8B-B14F-4D97-AF65-F5344CB8AC3E}">
        <p14:creationId xmlns:p14="http://schemas.microsoft.com/office/powerpoint/2010/main" val="18459744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02043" y="1151466"/>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67" y="1197546"/>
            <a:ext cx="10513168" cy="5400600"/>
          </a:xfrm>
          <a:prstGeom prst="rect">
            <a:avLst/>
          </a:prstGeom>
        </p:spPr>
      </p:pic>
    </p:spTree>
    <p:extLst>
      <p:ext uri="{BB962C8B-B14F-4D97-AF65-F5344CB8AC3E}">
        <p14:creationId xmlns:p14="http://schemas.microsoft.com/office/powerpoint/2010/main" val="2033390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54301" y="1125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942" y="1629594"/>
            <a:ext cx="9981096" cy="4752528"/>
          </a:xfrm>
          <a:prstGeom prst="rect">
            <a:avLst/>
          </a:prstGeom>
        </p:spPr>
      </p:pic>
      <p:sp>
        <p:nvSpPr>
          <p:cNvPr id="6" name="Прямоугольник 5"/>
          <p:cNvSpPr/>
          <p:nvPr/>
        </p:nvSpPr>
        <p:spPr>
          <a:xfrm>
            <a:off x="985059" y="1045276"/>
            <a:ext cx="11089232" cy="369332"/>
          </a:xfrm>
          <a:prstGeom prst="rect">
            <a:avLst/>
          </a:prstGeom>
        </p:spPr>
        <p:txBody>
          <a:bodyPr wrap="square">
            <a:spAutoFit/>
          </a:bodyPr>
          <a:lstStyle/>
          <a:p>
            <a:pPr lvl="0" algn="just"/>
            <a:r>
              <a:rPr lang="ru-RU" sz="1800" b="1" dirty="0">
                <a:solidFill>
                  <a:srgbClr val="002060"/>
                </a:solidFill>
                <a:latin typeface="Tahoma" pitchFamily="34" charset="0"/>
                <a:ea typeface="Tahoma" pitchFamily="34" charset="0"/>
                <a:cs typeface="Tahoma" pitchFamily="34" charset="0"/>
              </a:rPr>
              <a:t>Государственная программа </a:t>
            </a:r>
            <a:r>
              <a:rPr lang="ru-RU" sz="1800" b="1" dirty="0" smtClean="0">
                <a:solidFill>
                  <a:srgbClr val="002060"/>
                </a:solidFill>
                <a:latin typeface="Tahoma" pitchFamily="34" charset="0"/>
                <a:ea typeface="Tahoma" pitchFamily="34" charset="0"/>
                <a:cs typeface="Tahoma" pitchFamily="34" charset="0"/>
              </a:rPr>
              <a:t>«Защита </a:t>
            </a:r>
            <a:r>
              <a:rPr lang="ru-RU" sz="1800" b="1" dirty="0">
                <a:solidFill>
                  <a:srgbClr val="002060"/>
                </a:solidFill>
                <a:latin typeface="Tahoma" pitchFamily="34" charset="0"/>
                <a:ea typeface="Tahoma" pitchFamily="34" charset="0"/>
                <a:cs typeface="Tahoma" pitchFamily="34" charset="0"/>
              </a:rPr>
              <a:t>прав потребителей в Республике Башкортостан» </a:t>
            </a:r>
            <a:endParaRPr lang="ru-RU" sz="1800" dirty="0"/>
          </a:p>
        </p:txBody>
      </p:sp>
    </p:spTree>
    <p:extLst>
      <p:ext uri="{BB962C8B-B14F-4D97-AF65-F5344CB8AC3E}">
        <p14:creationId xmlns:p14="http://schemas.microsoft.com/office/powerpoint/2010/main" val="5034101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54301" y="1125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5059" y="1629594"/>
            <a:ext cx="9937104" cy="5040560"/>
          </a:xfrm>
          <a:prstGeom prst="rect">
            <a:avLst/>
          </a:prstGeom>
          <a:ln>
            <a:solidFill>
              <a:srgbClr val="FFFFFF"/>
            </a:solidFill>
          </a:ln>
        </p:spPr>
      </p:pic>
      <p:sp>
        <p:nvSpPr>
          <p:cNvPr id="6" name="Прямоугольник 5"/>
          <p:cNvSpPr/>
          <p:nvPr/>
        </p:nvSpPr>
        <p:spPr>
          <a:xfrm>
            <a:off x="1262342" y="1111838"/>
            <a:ext cx="11089232" cy="369332"/>
          </a:xfrm>
          <a:prstGeom prst="rect">
            <a:avLst/>
          </a:prstGeom>
        </p:spPr>
        <p:txBody>
          <a:bodyPr wrap="square">
            <a:spAutoFit/>
          </a:bodyPr>
          <a:lstStyle/>
          <a:p>
            <a:pPr lvl="0" algn="just"/>
            <a:r>
              <a:rPr lang="ru-RU" sz="1800" b="1" dirty="0">
                <a:solidFill>
                  <a:srgbClr val="002060"/>
                </a:solidFill>
                <a:latin typeface="Tahoma" pitchFamily="34" charset="0"/>
                <a:ea typeface="Tahoma" pitchFamily="34" charset="0"/>
                <a:cs typeface="Tahoma" pitchFamily="34" charset="0"/>
              </a:rPr>
              <a:t>Государственная программа </a:t>
            </a:r>
            <a:r>
              <a:rPr lang="ru-RU" sz="1800" b="1" dirty="0" smtClean="0">
                <a:solidFill>
                  <a:srgbClr val="002060"/>
                </a:solidFill>
                <a:latin typeface="Tahoma" pitchFamily="34" charset="0"/>
                <a:ea typeface="Tahoma" pitchFamily="34" charset="0"/>
                <a:cs typeface="Tahoma" pitchFamily="34" charset="0"/>
              </a:rPr>
              <a:t>«Защита </a:t>
            </a:r>
            <a:r>
              <a:rPr lang="ru-RU" sz="1800" b="1" dirty="0">
                <a:solidFill>
                  <a:srgbClr val="002060"/>
                </a:solidFill>
                <a:latin typeface="Tahoma" pitchFamily="34" charset="0"/>
                <a:ea typeface="Tahoma" pitchFamily="34" charset="0"/>
                <a:cs typeface="Tahoma" pitchFamily="34" charset="0"/>
              </a:rPr>
              <a:t>прав потребителей в Республике Башкортостан» </a:t>
            </a:r>
            <a:endParaRPr lang="ru-RU" sz="1800" dirty="0"/>
          </a:p>
        </p:txBody>
      </p:sp>
    </p:spTree>
    <p:extLst>
      <p:ext uri="{BB962C8B-B14F-4D97-AF65-F5344CB8AC3E}">
        <p14:creationId xmlns:p14="http://schemas.microsoft.com/office/powerpoint/2010/main" val="23854952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54301" y="1125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436" y="1701602"/>
            <a:ext cx="10125112" cy="4779944"/>
          </a:xfrm>
          <a:prstGeom prst="rect">
            <a:avLst/>
          </a:prstGeom>
        </p:spPr>
      </p:pic>
      <p:sp>
        <p:nvSpPr>
          <p:cNvPr id="7" name="Прямоугольник 6"/>
          <p:cNvSpPr/>
          <p:nvPr/>
        </p:nvSpPr>
        <p:spPr>
          <a:xfrm>
            <a:off x="1307999" y="1100277"/>
            <a:ext cx="11089232" cy="369332"/>
          </a:xfrm>
          <a:prstGeom prst="rect">
            <a:avLst/>
          </a:prstGeom>
        </p:spPr>
        <p:txBody>
          <a:bodyPr wrap="square">
            <a:spAutoFit/>
          </a:bodyPr>
          <a:lstStyle/>
          <a:p>
            <a:pPr lvl="0" algn="just"/>
            <a:r>
              <a:rPr lang="ru-RU" sz="1800" b="1" dirty="0">
                <a:solidFill>
                  <a:srgbClr val="002060"/>
                </a:solidFill>
                <a:latin typeface="Tahoma" pitchFamily="34" charset="0"/>
                <a:ea typeface="Tahoma" pitchFamily="34" charset="0"/>
                <a:cs typeface="Tahoma" pitchFamily="34" charset="0"/>
              </a:rPr>
              <a:t>Государственная программа </a:t>
            </a:r>
            <a:r>
              <a:rPr lang="ru-RU" sz="1800" b="1" dirty="0" smtClean="0">
                <a:solidFill>
                  <a:srgbClr val="002060"/>
                </a:solidFill>
                <a:latin typeface="Tahoma" pitchFamily="34" charset="0"/>
                <a:ea typeface="Tahoma" pitchFamily="34" charset="0"/>
                <a:cs typeface="Tahoma" pitchFamily="34" charset="0"/>
              </a:rPr>
              <a:t>«Защита </a:t>
            </a:r>
            <a:r>
              <a:rPr lang="ru-RU" sz="1800" b="1" dirty="0">
                <a:solidFill>
                  <a:srgbClr val="002060"/>
                </a:solidFill>
                <a:latin typeface="Tahoma" pitchFamily="34" charset="0"/>
                <a:ea typeface="Tahoma" pitchFamily="34" charset="0"/>
                <a:cs typeface="Tahoma" pitchFamily="34" charset="0"/>
              </a:rPr>
              <a:t>прав потребителей в Республике Башкортостан» </a:t>
            </a:r>
            <a:endParaRPr lang="ru-RU" sz="1800" dirty="0"/>
          </a:p>
        </p:txBody>
      </p:sp>
    </p:spTree>
    <p:extLst>
      <p:ext uri="{BB962C8B-B14F-4D97-AF65-F5344CB8AC3E}">
        <p14:creationId xmlns:p14="http://schemas.microsoft.com/office/powerpoint/2010/main" val="13767495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54301" y="1125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273" y="1701602"/>
            <a:ext cx="9808882" cy="4824536"/>
          </a:xfrm>
          <a:prstGeom prst="rect">
            <a:avLst/>
          </a:prstGeom>
        </p:spPr>
      </p:pic>
      <p:sp>
        <p:nvSpPr>
          <p:cNvPr id="6" name="Прямоугольник 5"/>
          <p:cNvSpPr/>
          <p:nvPr/>
        </p:nvSpPr>
        <p:spPr>
          <a:xfrm>
            <a:off x="1177366" y="1125538"/>
            <a:ext cx="11089232" cy="369332"/>
          </a:xfrm>
          <a:prstGeom prst="rect">
            <a:avLst/>
          </a:prstGeom>
        </p:spPr>
        <p:txBody>
          <a:bodyPr wrap="square">
            <a:spAutoFit/>
          </a:bodyPr>
          <a:lstStyle/>
          <a:p>
            <a:pPr lvl="0" algn="just"/>
            <a:r>
              <a:rPr lang="ru-RU" sz="1800" b="1" dirty="0">
                <a:solidFill>
                  <a:srgbClr val="002060"/>
                </a:solidFill>
                <a:latin typeface="Tahoma" pitchFamily="34" charset="0"/>
                <a:ea typeface="Tahoma" pitchFamily="34" charset="0"/>
                <a:cs typeface="Tahoma" pitchFamily="34" charset="0"/>
              </a:rPr>
              <a:t>Государственная программа </a:t>
            </a:r>
            <a:r>
              <a:rPr lang="ru-RU" sz="1800" b="1" dirty="0" smtClean="0">
                <a:solidFill>
                  <a:srgbClr val="002060"/>
                </a:solidFill>
                <a:latin typeface="Tahoma" pitchFamily="34" charset="0"/>
                <a:ea typeface="Tahoma" pitchFamily="34" charset="0"/>
                <a:cs typeface="Tahoma" pitchFamily="34" charset="0"/>
              </a:rPr>
              <a:t>«Защита </a:t>
            </a:r>
            <a:r>
              <a:rPr lang="ru-RU" sz="1800" b="1" dirty="0">
                <a:solidFill>
                  <a:srgbClr val="002060"/>
                </a:solidFill>
                <a:latin typeface="Tahoma" pitchFamily="34" charset="0"/>
                <a:ea typeface="Tahoma" pitchFamily="34" charset="0"/>
                <a:cs typeface="Tahoma" pitchFamily="34" charset="0"/>
              </a:rPr>
              <a:t>прав потребителей в Республике Башкортостан» </a:t>
            </a:r>
            <a:endParaRPr lang="ru-RU" sz="1800" dirty="0"/>
          </a:p>
        </p:txBody>
      </p:sp>
    </p:spTree>
    <p:extLst>
      <p:ext uri="{BB962C8B-B14F-4D97-AF65-F5344CB8AC3E}">
        <p14:creationId xmlns:p14="http://schemas.microsoft.com/office/powerpoint/2010/main" val="10154715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54301" y="1125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589" y="1557586"/>
            <a:ext cx="9553796" cy="5085978"/>
          </a:xfrm>
          <a:prstGeom prst="rect">
            <a:avLst/>
          </a:prstGeom>
        </p:spPr>
      </p:pic>
      <p:sp>
        <p:nvSpPr>
          <p:cNvPr id="7" name="Прямоугольник 6"/>
          <p:cNvSpPr/>
          <p:nvPr/>
        </p:nvSpPr>
        <p:spPr>
          <a:xfrm>
            <a:off x="1417067" y="1093600"/>
            <a:ext cx="11089232" cy="369332"/>
          </a:xfrm>
          <a:prstGeom prst="rect">
            <a:avLst/>
          </a:prstGeom>
        </p:spPr>
        <p:txBody>
          <a:bodyPr wrap="square">
            <a:spAutoFit/>
          </a:bodyPr>
          <a:lstStyle/>
          <a:p>
            <a:pPr lvl="0" algn="just"/>
            <a:r>
              <a:rPr lang="ru-RU" sz="1800" b="1" dirty="0">
                <a:solidFill>
                  <a:srgbClr val="002060"/>
                </a:solidFill>
                <a:latin typeface="Tahoma" pitchFamily="34" charset="0"/>
                <a:ea typeface="Tahoma" pitchFamily="34" charset="0"/>
                <a:cs typeface="Tahoma" pitchFamily="34" charset="0"/>
              </a:rPr>
              <a:t>Государственная программа </a:t>
            </a:r>
            <a:r>
              <a:rPr lang="ru-RU" sz="1800" b="1" dirty="0" smtClean="0">
                <a:solidFill>
                  <a:srgbClr val="002060"/>
                </a:solidFill>
                <a:latin typeface="Tahoma" pitchFamily="34" charset="0"/>
                <a:ea typeface="Tahoma" pitchFamily="34" charset="0"/>
                <a:cs typeface="Tahoma" pitchFamily="34" charset="0"/>
              </a:rPr>
              <a:t>«Защита </a:t>
            </a:r>
            <a:r>
              <a:rPr lang="ru-RU" sz="1800" b="1" dirty="0">
                <a:solidFill>
                  <a:srgbClr val="002060"/>
                </a:solidFill>
                <a:latin typeface="Tahoma" pitchFamily="34" charset="0"/>
                <a:ea typeface="Tahoma" pitchFamily="34" charset="0"/>
                <a:cs typeface="Tahoma" pitchFamily="34" charset="0"/>
              </a:rPr>
              <a:t>прав потребителей в Республике Башкортостан» </a:t>
            </a:r>
            <a:endParaRPr lang="ru-RU" sz="1800" dirty="0"/>
          </a:p>
        </p:txBody>
      </p:sp>
    </p:spTree>
    <p:extLst>
      <p:ext uri="{BB962C8B-B14F-4D97-AF65-F5344CB8AC3E}">
        <p14:creationId xmlns:p14="http://schemas.microsoft.com/office/powerpoint/2010/main" val="41905755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69099" y="1273589"/>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10" name="Прямоугольник 9"/>
          <p:cNvSpPr/>
          <p:nvPr/>
        </p:nvSpPr>
        <p:spPr>
          <a:xfrm>
            <a:off x="1718158" y="1341562"/>
            <a:ext cx="9190906" cy="461665"/>
          </a:xfrm>
          <a:prstGeom prst="rect">
            <a:avLst/>
          </a:prstGeom>
          <a:solidFill>
            <a:schemeClr val="bg1"/>
          </a:solidFill>
          <a:ln w="15875" cap="flat" cmpd="sng" algn="ctr">
            <a:solidFill>
              <a:schemeClr val="bg1"/>
            </a:solid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ИЗМЕНЕНИЯ В СТРАТЕГИЧЕСКИЕХ ДОКУМЕНТАХ </a:t>
            </a:r>
          </a:p>
        </p:txBody>
      </p:sp>
      <p:sp>
        <p:nvSpPr>
          <p:cNvPr id="11" name="Прямоугольник 10"/>
          <p:cNvSpPr/>
          <p:nvPr/>
        </p:nvSpPr>
        <p:spPr>
          <a:xfrm>
            <a:off x="1432095" y="2031587"/>
            <a:ext cx="9793088" cy="4154984"/>
          </a:xfrm>
          <a:prstGeom prst="rect">
            <a:avLst/>
          </a:prstGeom>
          <a:solidFill>
            <a:schemeClr val="bg1"/>
          </a:solidFill>
          <a:ln w="15875"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 ФЕДЕРАЛЬНЫЙ ЗАКОН «</a:t>
            </a:r>
            <a:r>
              <a:rPr kumimoji="0" lang="ru-RU" sz="18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8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О ВНЕСЕНИИ ИЗМЕНЕНИЙ </a:t>
            </a:r>
          </a:p>
          <a:p>
            <a:pPr marL="0" marR="0" lvl="0" indent="0" algn="ctr" defTabSz="914400" eaLnBrk="1" fontAlgn="auto" latinLnBrk="0" hangingPunct="1">
              <a:lnSpc>
                <a:spcPct val="100000"/>
              </a:lnSpc>
              <a:spcBef>
                <a:spcPts val="0"/>
              </a:spcBef>
              <a:spcAft>
                <a:spcPts val="0"/>
              </a:spcAft>
              <a:buClrTx/>
              <a:buSzTx/>
              <a:buFontTx/>
              <a:buNone/>
              <a:tabLst/>
              <a:defRPr/>
            </a:pPr>
            <a:r>
              <a:rPr lang="ru-RU" sz="1800" b="1" kern="0" dirty="0">
                <a:solidFill>
                  <a:srgbClr val="0070C0"/>
                </a:solidFill>
                <a:latin typeface="Tahoma" pitchFamily="34" charset="0"/>
                <a:ea typeface="Tahoma" pitchFamily="34" charset="0"/>
                <a:cs typeface="Tahoma" pitchFamily="34" charset="0"/>
              </a:rPr>
              <a:t>В ФЕДЕРАЛЬНЫЙ ЗАКОН </a:t>
            </a:r>
            <a:r>
              <a:rPr lang="ru-RU" sz="1800" b="1" kern="0" dirty="0">
                <a:solidFill>
                  <a:srgbClr val="002060"/>
                </a:solidFill>
                <a:latin typeface="Tahoma" pitchFamily="34" charset="0"/>
                <a:ea typeface="Tahoma" pitchFamily="34" charset="0"/>
                <a:cs typeface="Tahoma" pitchFamily="34" charset="0"/>
              </a:rPr>
              <a:t>"ОБ ОБЩИХ ПРИНЦИПАХ ОРГАНИЗАЦИИ МЕСТНОГО САМОУПРАВЛЕНИЯ В РОССИЙСКОЙ ФЕДЕРАЦИИ"</a:t>
            </a:r>
            <a:r>
              <a:rPr kumimoji="0" lang="ru-RU" sz="1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 </a:t>
            </a:r>
            <a:r>
              <a:rPr kumimoji="0" lang="ru-RU" sz="18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В ЧАСТИ ПРАВА ОРГАНОВ МЕСТНОГО САМОУПРАВЛЕНИЯ ГОРОДСКОГО, СЕЛЬСКОГО ПОСЕЛЕНИЯ, МУНИЦИПАЛЬНОГО РАЙОНА, ГОРОДСКОГО ОКРУГА, ГОРОДСКОГО ОКРУГА С ВНУТРИГОРОДСКИМ ДЕЛЕНИЕМ, ВНУТРИГОРОДСКОГО РАЙОНА НА ОСУЩЕСТВЛЕНИЕ МЕРОПРИЯТИЙ ПО ЗАЩИТЕ ПРАВ ПОТРЕБИТЕЛЕЙ»</a:t>
            </a:r>
            <a:r>
              <a:rPr kumimoji="0" lang="ru-RU" sz="18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от 29.07.2018 № </a:t>
            </a:r>
            <a:r>
              <a:rPr kumimoji="0" lang="ru-RU" sz="20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244-ФЗ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(вступил в силу с 10 августа 2018 года)</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8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 ФЕДЕРАЛЬНЫЙ ЗАКОН «О ВНЕСЕНИИ ИЗМЕНЕНИЙ </a:t>
            </a:r>
            <a:endParaRPr kumimoji="0" lang="ru-RU" sz="1800" b="1" i="0" u="none" strike="noStrike" kern="0" cap="none" spc="0" normalizeH="0" baseline="0" noProof="0" dirty="0" smtClean="0">
              <a:ln>
                <a:noFill/>
              </a:ln>
              <a:solidFill>
                <a:srgbClr val="C00000"/>
              </a:solidFill>
              <a:effectLst/>
              <a:uLnTx/>
              <a:uFillTx/>
              <a:latin typeface="Tahoma" pitchFamily="34" charset="0"/>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ru-RU" sz="1800" b="1" kern="0" dirty="0">
                <a:solidFill>
                  <a:srgbClr val="0070C0"/>
                </a:solidFill>
                <a:latin typeface="Tahoma" pitchFamily="34" charset="0"/>
                <a:ea typeface="Tahoma" pitchFamily="34" charset="0"/>
                <a:cs typeface="Tahoma" pitchFamily="34" charset="0"/>
              </a:rPr>
              <a:t>В ЗАКОН РОССИЙСКОЙ ФЕДЕРАЦИИ </a:t>
            </a:r>
            <a:r>
              <a:rPr lang="ru-RU" sz="1800" b="1" kern="0" dirty="0">
                <a:solidFill>
                  <a:srgbClr val="002060"/>
                </a:solidFill>
                <a:latin typeface="Tahoma" pitchFamily="34" charset="0"/>
                <a:ea typeface="Tahoma" pitchFamily="34" charset="0"/>
                <a:cs typeface="Tahoma" pitchFamily="34" charset="0"/>
              </a:rPr>
              <a:t>"О ЗАЩИТЕ ПРАВ ПОТРЕБИТЕЛЕЙ"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В ЧАСТИ СОВЕРШЕНСТВОВАНИЯ ГОСУДАРСТВЕННОЙ ПОЛИТИКИ В СФЕРЕ ЗАЩИТЫ ПРАВ ПОТРЕБИТЕЛЕЙ»</a:t>
            </a:r>
            <a:r>
              <a:rPr kumimoji="0" lang="ru-RU" sz="18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1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от 18 марта 2019 № </a:t>
            </a:r>
            <a:r>
              <a:rPr kumimoji="0" lang="ru-RU" sz="20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38-ФЗ</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 (вступил в силу с 29 марта 2019 года)</a:t>
            </a:r>
          </a:p>
        </p:txBody>
      </p:sp>
    </p:spTree>
    <p:extLst>
      <p:ext uri="{BB962C8B-B14F-4D97-AF65-F5344CB8AC3E}">
        <p14:creationId xmlns:p14="http://schemas.microsoft.com/office/powerpoint/2010/main" val="36074801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261442"/>
            <a:ext cx="12195175"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sp>
        <p:nvSpPr>
          <p:cNvPr id="9" name="Номер слайда 4"/>
          <p:cNvSpPr>
            <a:spLocks noGrp="1"/>
          </p:cNvSpPr>
          <p:nvPr>
            <p:ph type="sldNum" sz="quarter" idx="12"/>
          </p:nvPr>
        </p:nvSpPr>
        <p:spPr>
          <a:xfrm>
            <a:off x="11066480" y="6449744"/>
            <a:ext cx="960357" cy="365210"/>
          </a:xfrm>
        </p:spPr>
        <p:txBody>
          <a:bodyPr vert="horz" lIns="108863" tIns="54431" rIns="108863" bIns="54431" rtlCol="0" anchor="ctr"/>
          <a:lstStyle/>
          <a:p>
            <a:fld id="{4ADFA77F-B9B6-45C7-A86F-D6704577061E}" type="slidenum">
              <a:rPr lang="ru-RU" sz="1200" b="1" smtClean="0">
                <a:solidFill>
                  <a:schemeClr val="tx2">
                    <a:lumMod val="75000"/>
                  </a:schemeClr>
                </a:solidFill>
                <a:cs typeface="Arial" panose="020B0604020202020204" pitchFamily="34" charset="0"/>
              </a:rPr>
              <a:t>40</a:t>
            </a:fld>
            <a:endParaRPr lang="ru-RU" sz="1200" b="1" dirty="0">
              <a:solidFill>
                <a:schemeClr val="tx2">
                  <a:lumMod val="75000"/>
                </a:schemeClr>
              </a:solidFill>
              <a:cs typeface="Arial" panose="020B0604020202020204" pitchFamily="34" charset="0"/>
            </a:endParaRPr>
          </a:p>
        </p:txBody>
      </p:sp>
      <p:pic>
        <p:nvPicPr>
          <p:cNvPr id="6146" name="Picture 2" descr="C:\Users\Safina.OF\Desktop\интпортал.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5699" y="1485578"/>
            <a:ext cx="4799658" cy="249125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Safina.OF\Desktop\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5699" y="4096636"/>
            <a:ext cx="4770282" cy="270728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3401" y="1669715"/>
            <a:ext cx="4799658" cy="2587900"/>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9052" y="4147631"/>
            <a:ext cx="4784007" cy="2667323"/>
          </a:xfrm>
          <a:prstGeom prst="rect">
            <a:avLst/>
          </a:prstGeom>
        </p:spPr>
      </p:pic>
      <p:sp>
        <p:nvSpPr>
          <p:cNvPr id="8" name="Прямоугольник 7"/>
          <p:cNvSpPr/>
          <p:nvPr/>
        </p:nvSpPr>
        <p:spPr>
          <a:xfrm>
            <a:off x="1358785" y="1068869"/>
            <a:ext cx="11089232" cy="369332"/>
          </a:xfrm>
          <a:prstGeom prst="rect">
            <a:avLst/>
          </a:prstGeom>
        </p:spPr>
        <p:txBody>
          <a:bodyPr wrap="square">
            <a:spAutoFit/>
          </a:bodyPr>
          <a:lstStyle/>
          <a:p>
            <a:pPr lvl="0" algn="just"/>
            <a:r>
              <a:rPr lang="ru-RU" sz="1800" b="1" dirty="0">
                <a:solidFill>
                  <a:srgbClr val="002060"/>
                </a:solidFill>
                <a:latin typeface="Tahoma" pitchFamily="34" charset="0"/>
                <a:ea typeface="Tahoma" pitchFamily="34" charset="0"/>
                <a:cs typeface="Tahoma" pitchFamily="34" charset="0"/>
              </a:rPr>
              <a:t>Государственная программа </a:t>
            </a:r>
            <a:r>
              <a:rPr lang="ru-RU" sz="1800" b="1" dirty="0" smtClean="0">
                <a:solidFill>
                  <a:srgbClr val="002060"/>
                </a:solidFill>
                <a:latin typeface="Tahoma" pitchFamily="34" charset="0"/>
                <a:ea typeface="Tahoma" pitchFamily="34" charset="0"/>
                <a:cs typeface="Tahoma" pitchFamily="34" charset="0"/>
              </a:rPr>
              <a:t>«Защита </a:t>
            </a:r>
            <a:r>
              <a:rPr lang="ru-RU" sz="1800" b="1" dirty="0">
                <a:solidFill>
                  <a:srgbClr val="002060"/>
                </a:solidFill>
                <a:latin typeface="Tahoma" pitchFamily="34" charset="0"/>
                <a:ea typeface="Tahoma" pitchFamily="34" charset="0"/>
                <a:cs typeface="Tahoma" pitchFamily="34" charset="0"/>
              </a:rPr>
              <a:t>прав потребителей в Республике Башкортостан» </a:t>
            </a:r>
            <a:endParaRPr lang="ru-RU" sz="1800" dirty="0"/>
          </a:p>
        </p:txBody>
      </p:sp>
    </p:spTree>
    <p:extLst>
      <p:ext uri="{BB962C8B-B14F-4D97-AF65-F5344CB8AC3E}">
        <p14:creationId xmlns:p14="http://schemas.microsoft.com/office/powerpoint/2010/main" val="39571346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83007" y="116618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79" y="1699741"/>
            <a:ext cx="3520936" cy="4430197"/>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3554" y="1699740"/>
            <a:ext cx="3052618" cy="4430197"/>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3811" y="1699741"/>
            <a:ext cx="3672408" cy="4457853"/>
          </a:xfrm>
          <a:prstGeom prst="rect">
            <a:avLst/>
          </a:prstGeom>
        </p:spPr>
      </p:pic>
      <p:sp>
        <p:nvSpPr>
          <p:cNvPr id="10" name="Прямоугольник 9"/>
          <p:cNvSpPr/>
          <p:nvPr/>
        </p:nvSpPr>
        <p:spPr>
          <a:xfrm>
            <a:off x="674033" y="1127512"/>
            <a:ext cx="11089232" cy="369332"/>
          </a:xfrm>
          <a:prstGeom prst="rect">
            <a:avLst/>
          </a:prstGeom>
        </p:spPr>
        <p:txBody>
          <a:bodyPr wrap="square">
            <a:spAutoFit/>
          </a:bodyPr>
          <a:lstStyle/>
          <a:p>
            <a:pPr lvl="0" algn="just"/>
            <a:r>
              <a:rPr lang="ru-RU" sz="1800" b="1" dirty="0">
                <a:solidFill>
                  <a:srgbClr val="002060"/>
                </a:solidFill>
                <a:latin typeface="Tahoma" pitchFamily="34" charset="0"/>
                <a:ea typeface="Tahoma" pitchFamily="34" charset="0"/>
                <a:cs typeface="Tahoma" pitchFamily="34" charset="0"/>
              </a:rPr>
              <a:t>Государственная программа </a:t>
            </a:r>
            <a:r>
              <a:rPr lang="ru-RU" sz="1800" b="1" dirty="0" smtClean="0">
                <a:solidFill>
                  <a:srgbClr val="002060"/>
                </a:solidFill>
                <a:latin typeface="Tahoma" pitchFamily="34" charset="0"/>
                <a:ea typeface="Tahoma" pitchFamily="34" charset="0"/>
                <a:cs typeface="Tahoma" pitchFamily="34" charset="0"/>
              </a:rPr>
              <a:t>«Защита </a:t>
            </a:r>
            <a:r>
              <a:rPr lang="ru-RU" sz="1800" b="1" dirty="0">
                <a:solidFill>
                  <a:srgbClr val="002060"/>
                </a:solidFill>
                <a:latin typeface="Tahoma" pitchFamily="34" charset="0"/>
                <a:ea typeface="Tahoma" pitchFamily="34" charset="0"/>
                <a:cs typeface="Tahoma" pitchFamily="34" charset="0"/>
              </a:rPr>
              <a:t>прав потребителей в Республике Башкортостан» </a:t>
            </a:r>
            <a:endParaRPr lang="ru-RU" sz="1800" dirty="0"/>
          </a:p>
        </p:txBody>
      </p:sp>
    </p:spTree>
    <p:extLst>
      <p:ext uri="{BB962C8B-B14F-4D97-AF65-F5344CB8AC3E}">
        <p14:creationId xmlns:p14="http://schemas.microsoft.com/office/powerpoint/2010/main" val="28423789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1371" y="1028973"/>
            <a:ext cx="4704661" cy="2016690"/>
          </a:xfrm>
          <a:prstGeom prst="rect">
            <a:avLst/>
          </a:prstGeom>
          <a:effectLst>
            <a:outerShdw blurRad="63500" sx="102000" sy="102000" algn="ctr" rotWithShape="0">
              <a:prstClr val="black">
                <a:alpha val="40000"/>
              </a:prstClr>
            </a:outerShdw>
          </a:effectLst>
        </p:spPr>
      </p:pic>
      <p:sp>
        <p:nvSpPr>
          <p:cNvPr id="5" name="Прямоугольник 4"/>
          <p:cNvSpPr/>
          <p:nvPr/>
        </p:nvSpPr>
        <p:spPr>
          <a:xfrm>
            <a:off x="1777107" y="299059"/>
            <a:ext cx="9577064" cy="400110"/>
          </a:xfrm>
          <a:prstGeom prst="rect">
            <a:avLst/>
          </a:prstGeom>
        </p:spPr>
        <p:txBody>
          <a:bodyPr wrap="square">
            <a:spAutoFit/>
          </a:bodyPr>
          <a:lstStyle/>
          <a:p>
            <a:pPr lvl="0" algn="ctr"/>
            <a:r>
              <a:rPr lang="ru-RU" sz="2000" b="1" dirty="0">
                <a:solidFill>
                  <a:srgbClr val="1F497D"/>
                </a:solidFill>
                <a:latin typeface="Arial" pitchFamily="34" charset="0"/>
                <a:cs typeface="Arial" pitchFamily="34" charset="0"/>
              </a:rPr>
              <a:t>МИНИСТЕРСТВО ТОРГОВЛИ И УСЛУГ РЕСПУБЛИКИ БАШКОРТОСТАН </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019" y="102551"/>
            <a:ext cx="604080" cy="793126"/>
          </a:xfrm>
          <a:prstGeom prst="rect">
            <a:avLst/>
          </a:prstGeom>
        </p:spPr>
      </p:pic>
      <p:pic>
        <p:nvPicPr>
          <p:cNvPr id="8" name="Рисунок 7"/>
          <p:cNvPicPr>
            <a:picLocks noChangeAspect="1"/>
          </p:cNvPicPr>
          <p:nvPr/>
        </p:nvPicPr>
        <p:blipFill>
          <a:blip r:embed="rId4"/>
          <a:stretch>
            <a:fillRect/>
          </a:stretch>
        </p:blipFill>
        <p:spPr>
          <a:xfrm>
            <a:off x="2137147" y="3375467"/>
            <a:ext cx="9042559" cy="2952328"/>
          </a:xfrm>
          <a:prstGeom prst="rect">
            <a:avLst/>
          </a:prstGeom>
        </p:spPr>
      </p:pic>
      <p:pic>
        <p:nvPicPr>
          <p:cNvPr id="9" name="Рисунок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86019" y="1341562"/>
            <a:ext cx="1512168" cy="1666957"/>
          </a:xfrm>
          <a:prstGeom prst="rect">
            <a:avLst/>
          </a:prstGeom>
        </p:spPr>
      </p:pic>
    </p:spTree>
    <p:extLst>
      <p:ext uri="{BB962C8B-B14F-4D97-AF65-F5344CB8AC3E}">
        <p14:creationId xmlns:p14="http://schemas.microsoft.com/office/powerpoint/2010/main" val="42761453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1864517" y="4438140"/>
            <a:ext cx="8570936" cy="461772"/>
          </a:xfrm>
          <a:prstGeom prst="rect">
            <a:avLst/>
          </a:prstGeom>
        </p:spPr>
        <p:txBody>
          <a:bodyPr wrap="square">
            <a:spAutoFit/>
          </a:bodyPr>
          <a:lstStyle/>
          <a:p>
            <a:pPr algn="just"/>
            <a:r>
              <a:rPr lang="ru-RU" b="1" dirty="0"/>
              <a:t> </a:t>
            </a:r>
            <a:endParaRPr lang="ru-RU" b="1" dirty="0">
              <a:latin typeface="Tahoma" pitchFamily="34" charset="0"/>
              <a:ea typeface="Tahoma" pitchFamily="34" charset="0"/>
              <a:cs typeface="Tahoma" pitchFamily="34" charset="0"/>
            </a:endParaRPr>
          </a:p>
        </p:txBody>
      </p:sp>
      <p:pic>
        <p:nvPicPr>
          <p:cNvPr id="12290" name="Picture 2" descr="Республика Башкортостан в числе лучших субъектов Российской Федерации по уровню защищенности потребителе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099" y="4149874"/>
            <a:ext cx="10009112" cy="217905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4"/>
          <a:stretch>
            <a:fillRect/>
          </a:stretch>
        </p:blipFill>
        <p:spPr>
          <a:xfrm>
            <a:off x="2969262" y="81335"/>
            <a:ext cx="7120745" cy="841321"/>
          </a:xfrm>
          <a:prstGeom prst="rect">
            <a:avLst/>
          </a:prstGeom>
        </p:spPr>
      </p:pic>
      <p:pic>
        <p:nvPicPr>
          <p:cNvPr id="4" name="Рисунок 3"/>
          <p:cNvPicPr>
            <a:picLocks noChangeAspect="1"/>
          </p:cNvPicPr>
          <p:nvPr/>
        </p:nvPicPr>
        <p:blipFill>
          <a:blip r:embed="rId5"/>
          <a:stretch>
            <a:fillRect/>
          </a:stretch>
        </p:blipFill>
        <p:spPr>
          <a:xfrm>
            <a:off x="1119633" y="96649"/>
            <a:ext cx="1591194" cy="762066"/>
          </a:xfrm>
          <a:prstGeom prst="rect">
            <a:avLst/>
          </a:prstGeom>
        </p:spPr>
      </p:pic>
      <p:sp>
        <p:nvSpPr>
          <p:cNvPr id="10" name="Прямоугольник 9"/>
          <p:cNvSpPr/>
          <p:nvPr/>
        </p:nvSpPr>
        <p:spPr>
          <a:xfrm>
            <a:off x="2281163" y="1337439"/>
            <a:ext cx="8809530" cy="255454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ОБЪЕДИНЕНИЕ ПОТРЕБИТЕЛЕЙ РОССИИ </a:t>
            </a:r>
            <a:r>
              <a:rPr kumimoji="0" lang="ru-RU" sz="20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a:t>
            </a:r>
            <a:r>
              <a:rPr kumimoji="0" lang="ru-RU" sz="20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 </a:t>
            </a:r>
            <a:r>
              <a:rPr kumimoji="0" lang="ru-RU" sz="20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это общественная организация, составляющая рейтинги на базе многолетних исследований эффективности защиты прав потребителей в Российской Федерации.</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Рейтинг субъектов Российской Федерации по уровню защищенности потребителей проводятся 1 раз в 2 года и опубликованы в</a:t>
            </a:r>
            <a:r>
              <a:rPr kumimoji="0" lang="ru-RU" sz="20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r>
              <a:rPr kumimoji="0" lang="ru-RU" sz="20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2010, 2012, 2014, 2016, 2018 и 2021 </a:t>
            </a:r>
            <a:r>
              <a:rPr kumimoji="0" lang="ru-RU" sz="20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годах.</a:t>
            </a:r>
            <a:r>
              <a:rPr kumimoji="0" lang="ru-RU" sz="20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Седьмой рейтинг официально представлен </a:t>
            </a:r>
            <a:r>
              <a:rPr kumimoji="0" lang="ru-RU" sz="20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rPr>
              <a:t>30 октября 2023</a:t>
            </a:r>
            <a:endParaRPr kumimoji="0" lang="ru-RU" sz="1800" b="0" i="0" u="none" strike="noStrike" kern="0" cap="none" spc="0" normalizeH="0" baseline="0" noProof="0" dirty="0" smtClean="0">
              <a:ln>
                <a:noFill/>
              </a:ln>
              <a:solidFill>
                <a:srgbClr val="002060"/>
              </a:solidFill>
              <a:effectLst/>
              <a:uLnTx/>
              <a:uFillTx/>
              <a:latin typeface="Trebuchet MS"/>
              <a:ea typeface="+mn-ea"/>
              <a:cs typeface="+mn-cs"/>
            </a:endParaRPr>
          </a:p>
        </p:txBody>
      </p:sp>
      <p:sp>
        <p:nvSpPr>
          <p:cNvPr id="11" name="TextBox 10"/>
          <p:cNvSpPr txBox="1"/>
          <p:nvPr/>
        </p:nvSpPr>
        <p:spPr>
          <a:xfrm>
            <a:off x="10090007" y="0"/>
            <a:ext cx="1464163" cy="800219"/>
          </a:xfrm>
          <a:prstGeom prst="rect">
            <a:avLst/>
          </a:prstGeom>
          <a:noFill/>
        </p:spPr>
        <p:txBody>
          <a:bodyPr wrap="square" lIns="121917" tIns="60958" rIns="121917" bIns="60958" rtlCol="0">
            <a:spAutoFit/>
          </a:bodyPr>
          <a:lstStyle>
            <a:defPPr>
              <a:defRPr lang="ru-RU"/>
            </a:defPPr>
          </a:lstStyle>
          <a:p>
            <a:pPr fontAlgn="auto">
              <a:spcBef>
                <a:spcPts val="0"/>
              </a:spcBef>
              <a:spcAft>
                <a:spcPts val="0"/>
              </a:spcAft>
            </a:pPr>
            <a:r>
              <a:rPr lang="ru-RU" sz="4400" b="1" dirty="0" smtClean="0">
                <a:solidFill>
                  <a:srgbClr val="C00000"/>
                </a:solidFill>
                <a:latin typeface="Mistral" panose="03090702030407020403" pitchFamily="66" charset="0"/>
                <a:cs typeface="+mn-cs"/>
              </a:rPr>
              <a:t>2023</a:t>
            </a:r>
            <a:endParaRPr lang="ru-RU" sz="4400" b="1" dirty="0">
              <a:solidFill>
                <a:srgbClr val="C00000"/>
              </a:solidFill>
              <a:latin typeface="Mistral" panose="03090702030407020403" pitchFamily="66" charset="0"/>
              <a:cs typeface="+mn-cs"/>
            </a:endParaRPr>
          </a:p>
        </p:txBody>
      </p:sp>
      <p:pic>
        <p:nvPicPr>
          <p:cNvPr id="12" name="Рисунок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34609" y="1281126"/>
            <a:ext cx="1512168" cy="1666957"/>
          </a:xfrm>
          <a:prstGeom prst="rect">
            <a:avLst/>
          </a:prstGeom>
        </p:spPr>
      </p:pic>
    </p:spTree>
    <p:extLst>
      <p:ext uri="{BB962C8B-B14F-4D97-AF65-F5344CB8AC3E}">
        <p14:creationId xmlns:p14="http://schemas.microsoft.com/office/powerpoint/2010/main" val="2462572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85219" y="117426"/>
            <a:ext cx="7488832" cy="738688"/>
          </a:xfrm>
          <a:prstGeom prst="rect">
            <a:avLst/>
          </a:prstGeom>
          <a:noFill/>
        </p:spPr>
        <p:txBody>
          <a:bodyPr wrap="square" lIns="121945" tIns="60972" rIns="121945" bIns="60972" rtlCol="0">
            <a:spAutoFit/>
          </a:bodyPr>
          <a:lstStyle/>
          <a:p>
            <a:pPr algn="ctr"/>
            <a:r>
              <a:rPr lang="ru-RU" sz="2000" b="1" dirty="0">
                <a:solidFill>
                  <a:srgbClr val="002060"/>
                </a:solidFill>
                <a:latin typeface="Tahoma" panose="020B0604030504040204" pitchFamily="34" charset="0"/>
                <a:ea typeface="Tahoma" panose="020B0604030504040204" pitchFamily="34" charset="0"/>
                <a:cs typeface="Tahoma" panose="020B0604030504040204" pitchFamily="34" charset="0"/>
              </a:rPr>
              <a:t>РЕЙТИНГ СУБЪЕКТОВ РОССИЙСКОЙ ФЕДЕРАЦИИ </a:t>
            </a:r>
          </a:p>
          <a:p>
            <a:pPr algn="ctr"/>
            <a:r>
              <a:rPr lang="ru-RU" sz="2000" b="1" dirty="0">
                <a:solidFill>
                  <a:srgbClr val="002060"/>
                </a:solidFill>
                <a:latin typeface="Tahoma" panose="020B0604030504040204" pitchFamily="34" charset="0"/>
                <a:ea typeface="Tahoma" panose="020B0604030504040204" pitchFamily="34" charset="0"/>
                <a:cs typeface="Tahoma" panose="020B0604030504040204" pitchFamily="34" charset="0"/>
              </a:rPr>
              <a:t>ПО УРОВНЮ ЗАЩИЩЕННОСТИ ПОТРЕБИТЕЛЕЙ  </a:t>
            </a:r>
          </a:p>
        </p:txBody>
      </p:sp>
      <p:sp>
        <p:nvSpPr>
          <p:cNvPr id="4" name="TextBox 3"/>
          <p:cNvSpPr txBox="1"/>
          <p:nvPr/>
        </p:nvSpPr>
        <p:spPr>
          <a:xfrm>
            <a:off x="10563691" y="0"/>
            <a:ext cx="1304318" cy="800404"/>
          </a:xfrm>
          <a:prstGeom prst="rect">
            <a:avLst/>
          </a:prstGeom>
          <a:noFill/>
        </p:spPr>
        <p:txBody>
          <a:bodyPr wrap="square" lIns="121945" tIns="60972" rIns="121945" bIns="60972" rtlCol="0">
            <a:spAutoFit/>
          </a:bodyPr>
          <a:lstStyle>
            <a:defPPr>
              <a:defRPr lang="ru-RU"/>
            </a:defPPr>
          </a:lstStyle>
          <a:p>
            <a:r>
              <a:rPr lang="ru-RU" sz="4401" b="1" dirty="0" smtClean="0">
                <a:solidFill>
                  <a:srgbClr val="C00000"/>
                </a:solidFill>
                <a:latin typeface="Mistral" panose="03090702030407020403" pitchFamily="66" charset="0"/>
              </a:rPr>
              <a:t>2023</a:t>
            </a:r>
            <a:endParaRPr lang="ru-RU" sz="4401" b="1" dirty="0">
              <a:solidFill>
                <a:srgbClr val="C00000"/>
              </a:solidFill>
              <a:latin typeface="Mistral" panose="03090702030407020403" pitchFamily="66"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343" y="152604"/>
            <a:ext cx="1427881" cy="612071"/>
          </a:xfrm>
          <a:prstGeom prst="rect">
            <a:avLst/>
          </a:prstGeom>
          <a:effectLst>
            <a:outerShdw blurRad="63500" sx="102000" sy="102000" algn="ctr" rotWithShape="0">
              <a:prstClr val="black">
                <a:alpha val="40000"/>
              </a:prstClr>
            </a:outerShdw>
          </a:effectLst>
        </p:spPr>
      </p:pic>
      <p:graphicFrame>
        <p:nvGraphicFramePr>
          <p:cNvPr id="6" name="Объект 5"/>
          <p:cNvGraphicFramePr>
            <a:graphicFrameLocks noChangeAspect="1"/>
          </p:cNvGraphicFramePr>
          <p:nvPr>
            <p:extLst/>
          </p:nvPr>
        </p:nvGraphicFramePr>
        <p:xfrm>
          <a:off x="1741283" y="1269554"/>
          <a:ext cx="9865096" cy="5412952"/>
        </p:xfrm>
        <a:graphic>
          <a:graphicData uri="http://schemas.openxmlformats.org/presentationml/2006/ole">
            <mc:AlternateContent xmlns:mc="http://schemas.openxmlformats.org/markup-compatibility/2006">
              <mc:Choice xmlns:v="urn:schemas-microsoft-com:vml" Requires="v">
                <p:oleObj spid="_x0000_s1051" name="Acrobat Document" r:id="rId4" imgW="8019860" imgH="5667280" progId="Acrobat.Document.DC">
                  <p:embed/>
                </p:oleObj>
              </mc:Choice>
              <mc:Fallback>
                <p:oleObj name="Acrobat Document" r:id="rId4" imgW="8019860" imgH="5667280" progId="Acrobat.Document.DC">
                  <p:embed/>
                  <p:pic>
                    <p:nvPicPr>
                      <p:cNvPr id="0" name=""/>
                      <p:cNvPicPr/>
                      <p:nvPr/>
                    </p:nvPicPr>
                    <p:blipFill>
                      <a:blip r:embed="rId5"/>
                      <a:stretch>
                        <a:fillRect/>
                      </a:stretch>
                    </p:blipFill>
                    <p:spPr>
                      <a:xfrm>
                        <a:off x="1741283" y="1269554"/>
                        <a:ext cx="9865096" cy="5412952"/>
                      </a:xfrm>
                      <a:prstGeom prst="rect">
                        <a:avLst/>
                      </a:prstGeom>
                    </p:spPr>
                  </p:pic>
                </p:oleObj>
              </mc:Fallback>
            </mc:AlternateContent>
          </a:graphicData>
        </a:graphic>
      </p:graphicFrame>
      <p:pic>
        <p:nvPicPr>
          <p:cNvPr id="7" name="Рисунок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94211" y="1360993"/>
            <a:ext cx="1512168" cy="1666957"/>
          </a:xfrm>
          <a:prstGeom prst="rect">
            <a:avLst/>
          </a:prstGeom>
        </p:spPr>
      </p:pic>
    </p:spTree>
    <p:extLst>
      <p:ext uri="{BB962C8B-B14F-4D97-AF65-F5344CB8AC3E}">
        <p14:creationId xmlns:p14="http://schemas.microsoft.com/office/powerpoint/2010/main" val="38429599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nvPr>
        </p:nvGraphicFramePr>
        <p:xfrm>
          <a:off x="1417067" y="1197546"/>
          <a:ext cx="10585176" cy="5112568"/>
        </p:xfrm>
        <a:graphic>
          <a:graphicData uri="http://schemas.openxmlformats.org/presentationml/2006/ole">
            <mc:AlternateContent xmlns:mc="http://schemas.openxmlformats.org/markup-compatibility/2006">
              <mc:Choice xmlns:v="urn:schemas-microsoft-com:vml" Requires="v">
                <p:oleObj spid="_x0000_s2075" name="Acrobat Document" r:id="rId3" imgW="8019860" imgH="5667280" progId="AcroExch.Document.DC">
                  <p:embed/>
                </p:oleObj>
              </mc:Choice>
              <mc:Fallback>
                <p:oleObj name="Acrobat Document" r:id="rId3" imgW="8019860" imgH="5667280" progId="AcroExch.Document.DC">
                  <p:embed/>
                  <p:pic>
                    <p:nvPicPr>
                      <p:cNvPr id="0" name=""/>
                      <p:cNvPicPr/>
                      <p:nvPr/>
                    </p:nvPicPr>
                    <p:blipFill>
                      <a:blip r:embed="rId4"/>
                      <a:stretch>
                        <a:fillRect/>
                      </a:stretch>
                    </p:blipFill>
                    <p:spPr>
                      <a:xfrm>
                        <a:off x="1417067" y="1197546"/>
                        <a:ext cx="10585176" cy="5112568"/>
                      </a:xfrm>
                      <a:prstGeom prst="rect">
                        <a:avLst/>
                      </a:prstGeom>
                    </p:spPr>
                  </p:pic>
                </p:oleObj>
              </mc:Fallback>
            </mc:AlternateContent>
          </a:graphicData>
        </a:graphic>
      </p:graphicFrame>
      <p:sp>
        <p:nvSpPr>
          <p:cNvPr id="3" name="TextBox 2"/>
          <p:cNvSpPr txBox="1"/>
          <p:nvPr/>
        </p:nvSpPr>
        <p:spPr>
          <a:xfrm>
            <a:off x="2785219" y="117426"/>
            <a:ext cx="7488832" cy="738688"/>
          </a:xfrm>
          <a:prstGeom prst="rect">
            <a:avLst/>
          </a:prstGeom>
          <a:noFill/>
        </p:spPr>
        <p:txBody>
          <a:bodyPr wrap="square" lIns="121945" tIns="60972" rIns="121945" bIns="60972" rtlCol="0">
            <a:spAutoFit/>
          </a:bodyPr>
          <a:lstStyle/>
          <a:p>
            <a:pPr algn="ctr"/>
            <a:r>
              <a:rPr lang="ru-RU" sz="2000" b="1" dirty="0">
                <a:solidFill>
                  <a:srgbClr val="002060"/>
                </a:solidFill>
                <a:latin typeface="Tahoma" panose="020B0604030504040204" pitchFamily="34" charset="0"/>
                <a:ea typeface="Tahoma" panose="020B0604030504040204" pitchFamily="34" charset="0"/>
                <a:cs typeface="Tahoma" panose="020B0604030504040204" pitchFamily="34" charset="0"/>
              </a:rPr>
              <a:t>РЕЙТИНГ СУБЪЕКТОВ РОССИЙСКОЙ ФЕДЕРАЦИИ </a:t>
            </a:r>
          </a:p>
          <a:p>
            <a:pPr algn="ctr"/>
            <a:r>
              <a:rPr lang="ru-RU" sz="2000" b="1" dirty="0">
                <a:solidFill>
                  <a:srgbClr val="002060"/>
                </a:solidFill>
                <a:latin typeface="Tahoma" panose="020B0604030504040204" pitchFamily="34" charset="0"/>
                <a:ea typeface="Tahoma" panose="020B0604030504040204" pitchFamily="34" charset="0"/>
                <a:cs typeface="Tahoma" panose="020B0604030504040204" pitchFamily="34" charset="0"/>
              </a:rPr>
              <a:t>ПО УРОВНЮ ЗАЩИЩЕННОСТИ ПОТРЕБИТЕЛЕЙ  </a:t>
            </a:r>
          </a:p>
        </p:txBody>
      </p:sp>
      <p:sp>
        <p:nvSpPr>
          <p:cNvPr id="4" name="TextBox 3"/>
          <p:cNvSpPr txBox="1"/>
          <p:nvPr/>
        </p:nvSpPr>
        <p:spPr>
          <a:xfrm>
            <a:off x="10563691" y="0"/>
            <a:ext cx="1304318" cy="800404"/>
          </a:xfrm>
          <a:prstGeom prst="rect">
            <a:avLst/>
          </a:prstGeom>
          <a:noFill/>
        </p:spPr>
        <p:txBody>
          <a:bodyPr wrap="square" lIns="121945" tIns="60972" rIns="121945" bIns="60972" rtlCol="0">
            <a:spAutoFit/>
          </a:bodyPr>
          <a:lstStyle>
            <a:defPPr>
              <a:defRPr lang="ru-RU"/>
            </a:defPPr>
          </a:lstStyle>
          <a:p>
            <a:r>
              <a:rPr lang="ru-RU" sz="4401" b="1" dirty="0">
                <a:solidFill>
                  <a:srgbClr val="C00000"/>
                </a:solidFill>
                <a:latin typeface="Mistral" panose="03090702030407020403" pitchFamily="66" charset="0"/>
              </a:rPr>
              <a:t>2021</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343" y="152604"/>
            <a:ext cx="1427881" cy="61207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456730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85219" y="117426"/>
            <a:ext cx="7488832" cy="738688"/>
          </a:xfrm>
          <a:prstGeom prst="rect">
            <a:avLst/>
          </a:prstGeom>
          <a:noFill/>
        </p:spPr>
        <p:txBody>
          <a:bodyPr wrap="square" lIns="121945" tIns="60972" rIns="121945" bIns="60972" rtlCol="0">
            <a:spAutoFit/>
          </a:bodyPr>
          <a:lstStyle/>
          <a:p>
            <a:pPr algn="ctr"/>
            <a:r>
              <a:rPr lang="ru-RU" sz="2000" b="1" dirty="0">
                <a:solidFill>
                  <a:srgbClr val="002060"/>
                </a:solidFill>
                <a:latin typeface="Tahoma" panose="020B0604030504040204" pitchFamily="34" charset="0"/>
                <a:ea typeface="Tahoma" panose="020B0604030504040204" pitchFamily="34" charset="0"/>
                <a:cs typeface="Tahoma" panose="020B0604030504040204" pitchFamily="34" charset="0"/>
              </a:rPr>
              <a:t>РЕЙТИНГ СУБЪЕКТОВ РОССИЙСКОЙ ФЕДЕРАЦИИ </a:t>
            </a:r>
          </a:p>
          <a:p>
            <a:pPr algn="ctr"/>
            <a:r>
              <a:rPr lang="ru-RU" sz="2000" b="1" dirty="0">
                <a:solidFill>
                  <a:srgbClr val="002060"/>
                </a:solidFill>
                <a:latin typeface="Tahoma" panose="020B0604030504040204" pitchFamily="34" charset="0"/>
                <a:ea typeface="Tahoma" panose="020B0604030504040204" pitchFamily="34" charset="0"/>
                <a:cs typeface="Tahoma" panose="020B0604030504040204" pitchFamily="34" charset="0"/>
              </a:rPr>
              <a:t>ПО УРОВНЮ ЗАЩИЩЕННОСТИ ПОТРЕБИТЕЛЕЙ  </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343" y="152604"/>
            <a:ext cx="1427881" cy="612071"/>
          </a:xfrm>
          <a:prstGeom prst="rect">
            <a:avLst/>
          </a:prstGeom>
          <a:effectLst>
            <a:outerShdw blurRad="63500" sx="102000" sy="102000" algn="ctr" rotWithShape="0">
              <a:prstClr val="black">
                <a:alpha val="40000"/>
              </a:prstClr>
            </a:outerShdw>
          </a:effectLst>
        </p:spPr>
      </p:pic>
      <p:sp>
        <p:nvSpPr>
          <p:cNvPr id="6" name="Прямоугольник 5"/>
          <p:cNvSpPr/>
          <p:nvPr/>
        </p:nvSpPr>
        <p:spPr>
          <a:xfrm>
            <a:off x="3073251" y="1047323"/>
            <a:ext cx="6341786" cy="600891"/>
          </a:xfrm>
          <a:prstGeom prst="rect">
            <a:avLst/>
          </a:prstGeom>
        </p:spPr>
        <p:txBody>
          <a:bodyPr wrap="square" lIns="76800" tIns="38400" rIns="76800" bIns="38400">
            <a:spAutoFit/>
          </a:bodyPr>
          <a:lstStyle/>
          <a:p>
            <a:pPr algn="ctr" fontAlgn="auto">
              <a:spcBef>
                <a:spcPts val="0"/>
              </a:spcBef>
              <a:spcAft>
                <a:spcPts val="0"/>
              </a:spcAft>
            </a:pPr>
            <a:r>
              <a:rPr lang="ru-RU" sz="1700" b="1" cap="all" dirty="0">
                <a:solidFill>
                  <a:srgbClr val="1F497D"/>
                </a:solidFill>
                <a:latin typeface="Arial" pitchFamily="34" charset="0"/>
                <a:cs typeface="Arial" pitchFamily="34" charset="0"/>
              </a:rPr>
              <a:t>ИТОГИ </a:t>
            </a:r>
            <a:r>
              <a:rPr lang="ru-RU" sz="1700" b="1" cap="all" dirty="0" smtClean="0">
                <a:solidFill>
                  <a:srgbClr val="1F497D"/>
                </a:solidFill>
                <a:latin typeface="Arial" pitchFamily="34" charset="0"/>
                <a:cs typeface="Arial" pitchFamily="34" charset="0"/>
              </a:rPr>
              <a:t>РейтингОВ - 2023 и 2021 СУБЪЕКТОВ </a:t>
            </a:r>
            <a:r>
              <a:rPr lang="ru-RU" sz="1700" b="1" cap="all" dirty="0">
                <a:solidFill>
                  <a:srgbClr val="1F497D"/>
                </a:solidFill>
                <a:latin typeface="Arial" pitchFamily="34" charset="0"/>
                <a:cs typeface="Arial" pitchFamily="34" charset="0"/>
              </a:rPr>
              <a:t>РФ</a:t>
            </a:r>
          </a:p>
          <a:p>
            <a:pPr algn="ctr" fontAlgn="auto">
              <a:spcBef>
                <a:spcPts val="0"/>
              </a:spcBef>
              <a:spcAft>
                <a:spcPts val="0"/>
              </a:spcAft>
            </a:pPr>
            <a:r>
              <a:rPr lang="ru-RU" sz="1700" b="1" cap="all" dirty="0">
                <a:solidFill>
                  <a:srgbClr val="1F497D"/>
                </a:solidFill>
                <a:latin typeface="Arial" pitchFamily="34" charset="0"/>
                <a:cs typeface="Arial" pitchFamily="34" charset="0"/>
              </a:rPr>
              <a:t>по уровню защищенности потребителей </a:t>
            </a:r>
          </a:p>
        </p:txBody>
      </p:sp>
      <p:graphicFrame>
        <p:nvGraphicFramePr>
          <p:cNvPr id="9" name="Таблица 8"/>
          <p:cNvGraphicFramePr>
            <a:graphicFrameLocks noGrp="1"/>
          </p:cNvGraphicFramePr>
          <p:nvPr>
            <p:extLst/>
          </p:nvPr>
        </p:nvGraphicFramePr>
        <p:xfrm>
          <a:off x="1417067" y="1648214"/>
          <a:ext cx="9937104" cy="5204493"/>
        </p:xfrm>
        <a:graphic>
          <a:graphicData uri="http://schemas.openxmlformats.org/drawingml/2006/table">
            <a:tbl>
              <a:tblPr firstRow="1" bandRow="1"/>
              <a:tblGrid>
                <a:gridCol w="2288149"/>
                <a:gridCol w="5006728"/>
                <a:gridCol w="2642227"/>
              </a:tblGrid>
              <a:tr h="627009">
                <a:tc>
                  <a:txBody>
                    <a:bodyPr/>
                    <a:lstStyle>
                      <a:lvl1pPr marL="0" algn="l" defTabSz="1088631" rtl="0" eaLnBrk="1" latinLnBrk="0" hangingPunct="1">
                        <a:defRPr sz="2100" b="1" kern="1200">
                          <a:solidFill>
                            <a:schemeClr val="tx1"/>
                          </a:solidFill>
                          <a:latin typeface="Trebuchet MS"/>
                        </a:defRPr>
                      </a:lvl1pPr>
                      <a:lvl2pPr marL="544316" algn="l" defTabSz="1088631" rtl="0" eaLnBrk="1" latinLnBrk="0" hangingPunct="1">
                        <a:defRPr sz="2100" b="1" kern="1200">
                          <a:solidFill>
                            <a:schemeClr val="tx1"/>
                          </a:solidFill>
                          <a:latin typeface="Trebuchet MS"/>
                        </a:defRPr>
                      </a:lvl2pPr>
                      <a:lvl3pPr marL="1088631" algn="l" defTabSz="1088631" rtl="0" eaLnBrk="1" latinLnBrk="0" hangingPunct="1">
                        <a:defRPr sz="2100" b="1" kern="1200">
                          <a:solidFill>
                            <a:schemeClr val="tx1"/>
                          </a:solidFill>
                          <a:latin typeface="Trebuchet MS"/>
                        </a:defRPr>
                      </a:lvl3pPr>
                      <a:lvl4pPr marL="1632947" algn="l" defTabSz="1088631" rtl="0" eaLnBrk="1" latinLnBrk="0" hangingPunct="1">
                        <a:defRPr sz="2100" b="1" kern="1200">
                          <a:solidFill>
                            <a:schemeClr val="tx1"/>
                          </a:solidFill>
                          <a:latin typeface="Trebuchet MS"/>
                        </a:defRPr>
                      </a:lvl4pPr>
                      <a:lvl5pPr marL="2177261" algn="l" defTabSz="1088631" rtl="0" eaLnBrk="1" latinLnBrk="0" hangingPunct="1">
                        <a:defRPr sz="2100" b="1" kern="1200">
                          <a:solidFill>
                            <a:schemeClr val="tx1"/>
                          </a:solidFill>
                          <a:latin typeface="Trebuchet MS"/>
                        </a:defRPr>
                      </a:lvl5pPr>
                      <a:lvl6pPr marL="2721578" algn="l" defTabSz="1088631" rtl="0" eaLnBrk="1" latinLnBrk="0" hangingPunct="1">
                        <a:defRPr sz="2100" b="1" kern="1200">
                          <a:solidFill>
                            <a:schemeClr val="tx1"/>
                          </a:solidFill>
                          <a:latin typeface="Trebuchet MS"/>
                        </a:defRPr>
                      </a:lvl6pPr>
                      <a:lvl7pPr marL="3265892" algn="l" defTabSz="1088631" rtl="0" eaLnBrk="1" latinLnBrk="0" hangingPunct="1">
                        <a:defRPr sz="2100" b="1" kern="1200">
                          <a:solidFill>
                            <a:schemeClr val="tx1"/>
                          </a:solidFill>
                          <a:latin typeface="Trebuchet MS"/>
                        </a:defRPr>
                      </a:lvl7pPr>
                      <a:lvl8pPr marL="3810207" algn="l" defTabSz="1088631" rtl="0" eaLnBrk="1" latinLnBrk="0" hangingPunct="1">
                        <a:defRPr sz="2100" b="1" kern="1200">
                          <a:solidFill>
                            <a:schemeClr val="tx1"/>
                          </a:solidFill>
                          <a:latin typeface="Trebuchet MS"/>
                        </a:defRPr>
                      </a:lvl8pPr>
                      <a:lvl9pPr marL="4354523" algn="l" defTabSz="1088631" rtl="0" eaLnBrk="1" latinLnBrk="0" hangingPunct="1">
                        <a:defRPr sz="2100" b="1" kern="1200">
                          <a:solidFill>
                            <a:schemeClr val="tx1"/>
                          </a:solidFill>
                          <a:latin typeface="Trebuchet MS"/>
                        </a:defRPr>
                      </a:lvl9pPr>
                    </a:lstStyle>
                    <a:p>
                      <a:pPr algn="ctr"/>
                      <a:r>
                        <a:rPr lang="ru-RU" sz="1800" dirty="0" smtClean="0">
                          <a:solidFill>
                            <a:srgbClr val="002060"/>
                          </a:solidFill>
                          <a:latin typeface="Arial" panose="020B0604020202020204" pitchFamily="34" charset="0"/>
                          <a:cs typeface="Arial" panose="020B0604020202020204" pitchFamily="34" charset="0"/>
                        </a:rPr>
                        <a:t>Место</a:t>
                      </a:r>
                      <a:r>
                        <a:rPr lang="ru-RU" sz="1800" baseline="0" dirty="0" smtClean="0">
                          <a:solidFill>
                            <a:srgbClr val="002060"/>
                          </a:solidFill>
                          <a:latin typeface="Arial" panose="020B0604020202020204" pitchFamily="34" charset="0"/>
                          <a:cs typeface="Arial" panose="020B0604020202020204" pitchFamily="34" charset="0"/>
                        </a:rPr>
                        <a:t> субъекта </a:t>
                      </a:r>
                    </a:p>
                    <a:p>
                      <a:pPr algn="ctr"/>
                      <a:r>
                        <a:rPr lang="ru-RU" sz="1800" baseline="0" dirty="0" smtClean="0">
                          <a:solidFill>
                            <a:srgbClr val="002060"/>
                          </a:solidFill>
                          <a:latin typeface="Arial" panose="020B0604020202020204" pitchFamily="34" charset="0"/>
                          <a:cs typeface="Arial" panose="020B0604020202020204" pitchFamily="34" charset="0"/>
                        </a:rPr>
                        <a:t>в Рейтинге - 2023</a:t>
                      </a: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w="12700" cmpd="sng">
                      <a:solidFill>
                        <a:srgbClr val="4E67C8"/>
                      </a:solidFill>
                    </a:lnT>
                    <a:lnB w="12700" cmpd="sng">
                      <a:solidFill>
                        <a:srgbClr val="4E67C8"/>
                      </a:solidFill>
                    </a:lnB>
                    <a:lnTlToBr w="12700" cmpd="sng">
                      <a:noFill/>
                      <a:prstDash val="solid"/>
                    </a:lnTlToBr>
                    <a:lnBlToTr w="12700" cmpd="sng">
                      <a:noFill/>
                      <a:prstDash val="solid"/>
                    </a:lnBlToTr>
                    <a:solidFill>
                      <a:srgbClr val="4E67C8">
                        <a:alpha val="29000"/>
                      </a:srgbClr>
                    </a:solidFill>
                  </a:tcPr>
                </a:tc>
                <a:tc>
                  <a:txBody>
                    <a:bodyPr/>
                    <a:lstStyle>
                      <a:lvl1pPr marL="0" algn="l" defTabSz="1088631" rtl="0" eaLnBrk="1" latinLnBrk="0" hangingPunct="1">
                        <a:defRPr sz="2100" b="1" kern="1200">
                          <a:solidFill>
                            <a:schemeClr val="tx1"/>
                          </a:solidFill>
                          <a:latin typeface="Trebuchet MS"/>
                        </a:defRPr>
                      </a:lvl1pPr>
                      <a:lvl2pPr marL="544316" algn="l" defTabSz="1088631" rtl="0" eaLnBrk="1" latinLnBrk="0" hangingPunct="1">
                        <a:defRPr sz="2100" b="1" kern="1200">
                          <a:solidFill>
                            <a:schemeClr val="tx1"/>
                          </a:solidFill>
                          <a:latin typeface="Trebuchet MS"/>
                        </a:defRPr>
                      </a:lvl2pPr>
                      <a:lvl3pPr marL="1088631" algn="l" defTabSz="1088631" rtl="0" eaLnBrk="1" latinLnBrk="0" hangingPunct="1">
                        <a:defRPr sz="2100" b="1" kern="1200">
                          <a:solidFill>
                            <a:schemeClr val="tx1"/>
                          </a:solidFill>
                          <a:latin typeface="Trebuchet MS"/>
                        </a:defRPr>
                      </a:lvl3pPr>
                      <a:lvl4pPr marL="1632947" algn="l" defTabSz="1088631" rtl="0" eaLnBrk="1" latinLnBrk="0" hangingPunct="1">
                        <a:defRPr sz="2100" b="1" kern="1200">
                          <a:solidFill>
                            <a:schemeClr val="tx1"/>
                          </a:solidFill>
                          <a:latin typeface="Trebuchet MS"/>
                        </a:defRPr>
                      </a:lvl4pPr>
                      <a:lvl5pPr marL="2177261" algn="l" defTabSz="1088631" rtl="0" eaLnBrk="1" latinLnBrk="0" hangingPunct="1">
                        <a:defRPr sz="2100" b="1" kern="1200">
                          <a:solidFill>
                            <a:schemeClr val="tx1"/>
                          </a:solidFill>
                          <a:latin typeface="Trebuchet MS"/>
                        </a:defRPr>
                      </a:lvl5pPr>
                      <a:lvl6pPr marL="2721578" algn="l" defTabSz="1088631" rtl="0" eaLnBrk="1" latinLnBrk="0" hangingPunct="1">
                        <a:defRPr sz="2100" b="1" kern="1200">
                          <a:solidFill>
                            <a:schemeClr val="tx1"/>
                          </a:solidFill>
                          <a:latin typeface="Trebuchet MS"/>
                        </a:defRPr>
                      </a:lvl6pPr>
                      <a:lvl7pPr marL="3265892" algn="l" defTabSz="1088631" rtl="0" eaLnBrk="1" latinLnBrk="0" hangingPunct="1">
                        <a:defRPr sz="2100" b="1" kern="1200">
                          <a:solidFill>
                            <a:schemeClr val="tx1"/>
                          </a:solidFill>
                          <a:latin typeface="Trebuchet MS"/>
                        </a:defRPr>
                      </a:lvl7pPr>
                      <a:lvl8pPr marL="3810207" algn="l" defTabSz="1088631" rtl="0" eaLnBrk="1" latinLnBrk="0" hangingPunct="1">
                        <a:defRPr sz="2100" b="1" kern="1200">
                          <a:solidFill>
                            <a:schemeClr val="tx1"/>
                          </a:solidFill>
                          <a:latin typeface="Trebuchet MS"/>
                        </a:defRPr>
                      </a:lvl8pPr>
                      <a:lvl9pPr marL="4354523" algn="l" defTabSz="1088631" rtl="0" eaLnBrk="1" latinLnBrk="0" hangingPunct="1">
                        <a:defRPr sz="2100" b="1" kern="1200">
                          <a:solidFill>
                            <a:schemeClr val="tx1"/>
                          </a:solidFill>
                          <a:latin typeface="Trebuchet MS"/>
                        </a:defRPr>
                      </a:lvl9pPr>
                    </a:lstStyle>
                    <a:p>
                      <a:pPr algn="ctr"/>
                      <a:r>
                        <a:rPr lang="ru-RU" sz="1800" dirty="0" smtClean="0">
                          <a:solidFill>
                            <a:srgbClr val="002060"/>
                          </a:solidFill>
                          <a:latin typeface="Arial" panose="020B0604020202020204" pitchFamily="34" charset="0"/>
                          <a:cs typeface="Arial" panose="020B0604020202020204" pitchFamily="34" charset="0"/>
                        </a:rPr>
                        <a:t>Субъект </a:t>
                      </a:r>
                    </a:p>
                    <a:p>
                      <a:pPr algn="ctr"/>
                      <a:r>
                        <a:rPr lang="ru-RU" sz="1800" dirty="0" smtClean="0">
                          <a:solidFill>
                            <a:srgbClr val="002060"/>
                          </a:solidFill>
                          <a:latin typeface="Arial" panose="020B0604020202020204" pitchFamily="34" charset="0"/>
                          <a:cs typeface="Arial" panose="020B0604020202020204" pitchFamily="34" charset="0"/>
                        </a:rPr>
                        <a:t>Российской Федерации</a:t>
                      </a: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w="12700" cmpd="sng">
                      <a:solidFill>
                        <a:srgbClr val="4E67C8"/>
                      </a:solidFill>
                    </a:lnT>
                    <a:lnB w="12700" cmpd="sng">
                      <a:solidFill>
                        <a:srgbClr val="4E67C8"/>
                      </a:solidFill>
                    </a:lnB>
                    <a:lnTlToBr w="12700" cmpd="sng">
                      <a:noFill/>
                      <a:prstDash val="solid"/>
                    </a:lnTlToBr>
                    <a:lnBlToTr w="12700" cmpd="sng">
                      <a:noFill/>
                      <a:prstDash val="solid"/>
                    </a:lnBlToTr>
                    <a:solidFill>
                      <a:srgbClr val="4E67C8">
                        <a:alpha val="29000"/>
                      </a:srgbClr>
                    </a:solidFill>
                  </a:tcPr>
                </a:tc>
                <a:tc>
                  <a:txBody>
                    <a:bodyPr/>
                    <a:lstStyle>
                      <a:lvl1pPr marL="0" algn="l" defTabSz="1088631" rtl="0" eaLnBrk="1" latinLnBrk="0" hangingPunct="1">
                        <a:defRPr sz="2100" b="1" kern="1200">
                          <a:solidFill>
                            <a:schemeClr val="tx1"/>
                          </a:solidFill>
                          <a:latin typeface="Trebuchet MS"/>
                        </a:defRPr>
                      </a:lvl1pPr>
                      <a:lvl2pPr marL="544316" algn="l" defTabSz="1088631" rtl="0" eaLnBrk="1" latinLnBrk="0" hangingPunct="1">
                        <a:defRPr sz="2100" b="1" kern="1200">
                          <a:solidFill>
                            <a:schemeClr val="tx1"/>
                          </a:solidFill>
                          <a:latin typeface="Trebuchet MS"/>
                        </a:defRPr>
                      </a:lvl2pPr>
                      <a:lvl3pPr marL="1088631" algn="l" defTabSz="1088631" rtl="0" eaLnBrk="1" latinLnBrk="0" hangingPunct="1">
                        <a:defRPr sz="2100" b="1" kern="1200">
                          <a:solidFill>
                            <a:schemeClr val="tx1"/>
                          </a:solidFill>
                          <a:latin typeface="Trebuchet MS"/>
                        </a:defRPr>
                      </a:lvl3pPr>
                      <a:lvl4pPr marL="1632947" algn="l" defTabSz="1088631" rtl="0" eaLnBrk="1" latinLnBrk="0" hangingPunct="1">
                        <a:defRPr sz="2100" b="1" kern="1200">
                          <a:solidFill>
                            <a:schemeClr val="tx1"/>
                          </a:solidFill>
                          <a:latin typeface="Trebuchet MS"/>
                        </a:defRPr>
                      </a:lvl4pPr>
                      <a:lvl5pPr marL="2177261" algn="l" defTabSz="1088631" rtl="0" eaLnBrk="1" latinLnBrk="0" hangingPunct="1">
                        <a:defRPr sz="2100" b="1" kern="1200">
                          <a:solidFill>
                            <a:schemeClr val="tx1"/>
                          </a:solidFill>
                          <a:latin typeface="Trebuchet MS"/>
                        </a:defRPr>
                      </a:lvl5pPr>
                      <a:lvl6pPr marL="2721578" algn="l" defTabSz="1088631" rtl="0" eaLnBrk="1" latinLnBrk="0" hangingPunct="1">
                        <a:defRPr sz="2100" b="1" kern="1200">
                          <a:solidFill>
                            <a:schemeClr val="tx1"/>
                          </a:solidFill>
                          <a:latin typeface="Trebuchet MS"/>
                        </a:defRPr>
                      </a:lvl6pPr>
                      <a:lvl7pPr marL="3265892" algn="l" defTabSz="1088631" rtl="0" eaLnBrk="1" latinLnBrk="0" hangingPunct="1">
                        <a:defRPr sz="2100" b="1" kern="1200">
                          <a:solidFill>
                            <a:schemeClr val="tx1"/>
                          </a:solidFill>
                          <a:latin typeface="Trebuchet MS"/>
                        </a:defRPr>
                      </a:lvl7pPr>
                      <a:lvl8pPr marL="3810207" algn="l" defTabSz="1088631" rtl="0" eaLnBrk="1" latinLnBrk="0" hangingPunct="1">
                        <a:defRPr sz="2100" b="1" kern="1200">
                          <a:solidFill>
                            <a:schemeClr val="tx1"/>
                          </a:solidFill>
                          <a:latin typeface="Trebuchet MS"/>
                        </a:defRPr>
                      </a:lvl8pPr>
                      <a:lvl9pPr marL="4354523" algn="l" defTabSz="1088631" rtl="0" eaLnBrk="1" latinLnBrk="0" hangingPunct="1">
                        <a:defRPr sz="2100" b="1" kern="1200">
                          <a:solidFill>
                            <a:schemeClr val="tx1"/>
                          </a:solidFill>
                          <a:latin typeface="Trebuchet MS"/>
                        </a:defRPr>
                      </a:lvl9pPr>
                    </a:lstStyle>
                    <a:p>
                      <a:pPr algn="ctr"/>
                      <a:r>
                        <a:rPr lang="ru-RU" sz="1800" dirty="0" smtClean="0">
                          <a:solidFill>
                            <a:srgbClr val="002060"/>
                          </a:solidFill>
                          <a:latin typeface="Arial" panose="020B0604020202020204" pitchFamily="34" charset="0"/>
                          <a:cs typeface="Arial" panose="020B0604020202020204" pitchFamily="34" charset="0"/>
                        </a:rPr>
                        <a:t>Количество баллов </a:t>
                      </a:r>
                    </a:p>
                    <a:p>
                      <a:pPr algn="ctr"/>
                      <a:r>
                        <a:rPr lang="ru-RU" sz="1800" dirty="0" smtClean="0">
                          <a:solidFill>
                            <a:srgbClr val="002060"/>
                          </a:solidFill>
                          <a:latin typeface="Arial" panose="020B0604020202020204" pitchFamily="34" charset="0"/>
                          <a:cs typeface="Arial" panose="020B0604020202020204" pitchFamily="34" charset="0"/>
                        </a:rPr>
                        <a:t>в Рейтинге - 2023</a:t>
                      </a: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w="12700" cmpd="sng">
                      <a:solidFill>
                        <a:srgbClr val="4E67C8"/>
                      </a:solidFill>
                    </a:lnT>
                    <a:lnB w="12700" cmpd="sng">
                      <a:solidFill>
                        <a:srgbClr val="4E67C8"/>
                      </a:solidFill>
                    </a:lnB>
                    <a:lnTlToBr w="12700" cmpd="sng">
                      <a:noFill/>
                      <a:prstDash val="solid"/>
                    </a:lnTlToBr>
                    <a:lnBlToTr w="12700" cmpd="sng">
                      <a:noFill/>
                      <a:prstDash val="solid"/>
                    </a:lnBlToTr>
                    <a:solidFill>
                      <a:srgbClr val="4E67C8">
                        <a:alpha val="29000"/>
                      </a:srgbClr>
                    </a:solidFill>
                  </a:tcPr>
                </a:tc>
              </a:tr>
              <a:tr h="383837">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algn="ctr"/>
                      <a:endParaRPr lang="ru-RU" sz="1800" b="1" dirty="0">
                        <a:solidFill>
                          <a:schemeClr val="accent2">
                            <a:lumMod val="50000"/>
                          </a:schemeClr>
                        </a:solidFill>
                        <a:latin typeface="Arial" panose="020B0604020202020204" pitchFamily="34" charset="0"/>
                        <a:cs typeface="Arial" panose="020B0604020202020204" pitchFamily="34" charset="0"/>
                      </a:endParaRPr>
                    </a:p>
                  </a:txBody>
                  <a:tcPr marL="68578" marR="68578">
                    <a:lnL>
                      <a:noFill/>
                    </a:lnL>
                    <a:lnR>
                      <a:noFill/>
                    </a:lnR>
                    <a:lnT w="12700" cmpd="sng">
                      <a:solidFill>
                        <a:srgbClr val="4E67C8"/>
                      </a:solidFill>
                    </a:lnT>
                    <a:lnB>
                      <a:noFill/>
                    </a:lnB>
                    <a:lnTlToBr w="12700" cmpd="sng">
                      <a:noFill/>
                      <a:prstDash val="solid"/>
                    </a:lnTlToBr>
                    <a:lnBlToTr w="12700" cmpd="sng">
                      <a:noFill/>
                      <a:prstDash val="solid"/>
                    </a:lnBlToTr>
                    <a:solidFill>
                      <a:schemeClr val="accent1">
                        <a:lumMod val="60000"/>
                        <a:lumOff val="40000"/>
                        <a:alpha val="54000"/>
                      </a:schemeClr>
                    </a:solid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algn="ctr"/>
                      <a:endParaRPr lang="ru-RU" sz="1800" dirty="0">
                        <a:solidFill>
                          <a:schemeClr val="accent2">
                            <a:lumMod val="50000"/>
                          </a:schemeClr>
                        </a:solidFill>
                        <a:latin typeface="Arial" panose="020B0604020202020204" pitchFamily="34" charset="0"/>
                        <a:cs typeface="Arial" panose="020B0604020202020204" pitchFamily="34" charset="0"/>
                      </a:endParaRPr>
                    </a:p>
                  </a:txBody>
                  <a:tcPr marL="68578" marR="68578">
                    <a:lnL>
                      <a:noFill/>
                    </a:lnL>
                    <a:lnR>
                      <a:noFill/>
                    </a:lnR>
                    <a:lnT w="12700" cmpd="sng">
                      <a:solidFill>
                        <a:srgbClr val="4E67C8"/>
                      </a:solidFill>
                    </a:lnT>
                    <a:lnB>
                      <a:noFill/>
                    </a:lnB>
                    <a:lnTlToBr w="12700" cmpd="sng">
                      <a:noFill/>
                      <a:prstDash val="solid"/>
                    </a:lnTlToBr>
                    <a:lnBlToTr w="12700" cmpd="sng">
                      <a:noFill/>
                      <a:prstDash val="solid"/>
                    </a:lnBlToTr>
                    <a:solidFill>
                      <a:schemeClr val="accent1">
                        <a:lumMod val="60000"/>
                        <a:lumOff val="40000"/>
                        <a:alpha val="54000"/>
                      </a:schemeClr>
                    </a:solid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algn="ct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w="12700" cmpd="sng">
                      <a:solidFill>
                        <a:srgbClr val="4E67C8"/>
                      </a:solidFill>
                    </a:lnT>
                    <a:lnB>
                      <a:noFill/>
                    </a:lnB>
                    <a:lnTlToBr w="12700" cmpd="sng">
                      <a:noFill/>
                      <a:prstDash val="solid"/>
                    </a:lnTlToBr>
                    <a:lnBlToTr w="12700" cmpd="sng">
                      <a:noFill/>
                      <a:prstDash val="solid"/>
                    </a:lnBlToTr>
                    <a:solidFill>
                      <a:schemeClr val="accent1">
                        <a:lumMod val="60000"/>
                        <a:lumOff val="40000"/>
                        <a:alpha val="54000"/>
                      </a:schemeClr>
                    </a:solidFill>
                  </a:tcPr>
                </a:tc>
              </a:tr>
              <a:tr h="358291">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indent="0" algn="ctr" defTabSz="1088631" rtl="0" eaLnBrk="1" fontAlgn="auto" latinLnBrk="0" hangingPunct="1">
                        <a:lnSpc>
                          <a:spcPct val="100000"/>
                        </a:lnSpc>
                        <a:spcBef>
                          <a:spcPts val="0"/>
                        </a:spcBef>
                        <a:spcAft>
                          <a:spcPts val="0"/>
                        </a:spcAft>
                        <a:buClrTx/>
                        <a:buSzTx/>
                        <a:buFontTx/>
                        <a:buNone/>
                        <a:tabLst/>
                        <a:defRPr/>
                      </a:pPr>
                      <a:r>
                        <a:rPr lang="ru-RU" sz="1800" b="1" dirty="0" smtClean="0">
                          <a:solidFill>
                            <a:schemeClr val="accent2">
                              <a:lumMod val="50000"/>
                            </a:schemeClr>
                          </a:solidFill>
                          <a:latin typeface="Arial" panose="020B0604020202020204" pitchFamily="34" charset="0"/>
                          <a:cs typeface="Arial" panose="020B0604020202020204" pitchFamily="34" charset="0"/>
                        </a:rPr>
                        <a:t>1</a:t>
                      </a:r>
                      <a:endParaRPr lang="ru-RU" sz="1800" b="1"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no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indent="0" algn="ctr" defTabSz="1088631" rtl="0" eaLnBrk="1" fontAlgn="auto" latinLnBrk="0" hangingPunct="1">
                        <a:lnSpc>
                          <a:spcPct val="100000"/>
                        </a:lnSpc>
                        <a:spcBef>
                          <a:spcPts val="0"/>
                        </a:spcBef>
                        <a:spcAft>
                          <a:spcPts val="0"/>
                        </a:spcAft>
                        <a:buClrTx/>
                        <a:buSzTx/>
                        <a:buFontTx/>
                        <a:buNone/>
                        <a:tabLst/>
                        <a:defRPr/>
                      </a:pPr>
                      <a:r>
                        <a:rPr lang="ru-RU" sz="1800" dirty="0" smtClean="0">
                          <a:solidFill>
                            <a:schemeClr val="accent2">
                              <a:lumMod val="50000"/>
                            </a:schemeClr>
                          </a:solidFill>
                          <a:latin typeface="Arial" panose="020B0604020202020204" pitchFamily="34" charset="0"/>
                          <a:cs typeface="Arial" panose="020B0604020202020204" pitchFamily="34" charset="0"/>
                        </a:rPr>
                        <a:t>Республика Башкортостан</a:t>
                      </a: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no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algn="ctr"/>
                      <a:r>
                        <a:rPr lang="ru-RU" sz="1800" dirty="0" smtClean="0">
                          <a:solidFill>
                            <a:srgbClr val="002060"/>
                          </a:solidFill>
                          <a:latin typeface="Arial" panose="020B0604020202020204" pitchFamily="34" charset="0"/>
                          <a:cs typeface="Arial" panose="020B0604020202020204" pitchFamily="34" charset="0"/>
                        </a:rPr>
                        <a:t>1189 (+123 балла)</a:t>
                      </a: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noFill/>
                  </a:tcPr>
                </a:tc>
              </a:tr>
              <a:tr h="358291">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indent="0" algn="ctr" defTabSz="1088631" rtl="0" eaLnBrk="1" fontAlgn="auto" latinLnBrk="0" hangingPunct="1">
                        <a:lnSpc>
                          <a:spcPct val="100000"/>
                        </a:lnSpc>
                        <a:spcBef>
                          <a:spcPts val="0"/>
                        </a:spcBef>
                        <a:spcAft>
                          <a:spcPts val="0"/>
                        </a:spcAft>
                        <a:buClrTx/>
                        <a:buSzTx/>
                        <a:buFontTx/>
                        <a:buNone/>
                        <a:tabLst/>
                        <a:defRPr/>
                      </a:pPr>
                      <a:r>
                        <a:rPr lang="ru-RU" sz="1800" b="1" dirty="0" smtClean="0">
                          <a:solidFill>
                            <a:srgbClr val="002060"/>
                          </a:solidFill>
                          <a:latin typeface="Arial" panose="020B0604020202020204" pitchFamily="34" charset="0"/>
                          <a:cs typeface="Arial" panose="020B0604020202020204" pitchFamily="34" charset="0"/>
                        </a:rPr>
                        <a:t>2</a:t>
                      </a:r>
                      <a:endParaRPr lang="ru-RU" sz="1800" b="1"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solidFill>
                      <a:srgbClr val="4E67C8">
                        <a:alpha val="20000"/>
                      </a:srgbClr>
                    </a:solid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indent="0" algn="ctr" defTabSz="1088631" rtl="0" eaLnBrk="1" fontAlgn="auto" latinLnBrk="0" hangingPunct="1">
                        <a:lnSpc>
                          <a:spcPct val="100000"/>
                        </a:lnSpc>
                        <a:spcBef>
                          <a:spcPts val="0"/>
                        </a:spcBef>
                        <a:spcAft>
                          <a:spcPts val="0"/>
                        </a:spcAft>
                        <a:buClrTx/>
                        <a:buSzTx/>
                        <a:buFontTx/>
                        <a:buNone/>
                        <a:tabLst/>
                        <a:defRPr/>
                      </a:pPr>
                      <a:r>
                        <a:rPr lang="ru-RU" sz="1800" dirty="0" smtClean="0">
                          <a:solidFill>
                            <a:srgbClr val="002060"/>
                          </a:solidFill>
                          <a:latin typeface="Arial" panose="020B0604020202020204" pitchFamily="34" charset="0"/>
                          <a:cs typeface="Arial" panose="020B0604020202020204" pitchFamily="34" charset="0"/>
                        </a:rPr>
                        <a:t>Республика Татарстан </a:t>
                      </a: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solidFill>
                      <a:srgbClr val="4E67C8">
                        <a:alpha val="20000"/>
                      </a:srgbClr>
                    </a:solid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indent="0" algn="ctr" defTabSz="1088631" rtl="0" eaLnBrk="1" fontAlgn="auto" latinLnBrk="0" hangingPunct="1">
                        <a:lnSpc>
                          <a:spcPct val="100000"/>
                        </a:lnSpc>
                        <a:spcBef>
                          <a:spcPts val="0"/>
                        </a:spcBef>
                        <a:spcAft>
                          <a:spcPts val="0"/>
                        </a:spcAft>
                        <a:buClrTx/>
                        <a:buSzTx/>
                        <a:buFontTx/>
                        <a:buNone/>
                        <a:tabLst/>
                        <a:defRPr/>
                      </a:pPr>
                      <a:r>
                        <a:rPr lang="ru-RU" sz="1800" dirty="0" smtClean="0">
                          <a:solidFill>
                            <a:srgbClr val="002060"/>
                          </a:solidFill>
                          <a:latin typeface="Arial" panose="020B0604020202020204" pitchFamily="34" charset="0"/>
                          <a:cs typeface="Arial" panose="020B0604020202020204" pitchFamily="34" charset="0"/>
                        </a:rPr>
                        <a:t>1066 (+27 баллов)</a:t>
                      </a: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solidFill>
                      <a:srgbClr val="4E67C8">
                        <a:alpha val="20000"/>
                      </a:srgbClr>
                    </a:solidFill>
                  </a:tcPr>
                </a:tc>
              </a:tr>
              <a:tr h="358291">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indent="0" algn="ctr" defTabSz="1088631" rtl="0" eaLnBrk="1" fontAlgn="auto" latinLnBrk="0" hangingPunct="1">
                        <a:lnSpc>
                          <a:spcPct val="100000"/>
                        </a:lnSpc>
                        <a:spcBef>
                          <a:spcPts val="0"/>
                        </a:spcBef>
                        <a:spcAft>
                          <a:spcPts val="0"/>
                        </a:spcAft>
                        <a:buClrTx/>
                        <a:buSzTx/>
                        <a:buFontTx/>
                        <a:buNone/>
                        <a:tabLst/>
                        <a:defRPr/>
                      </a:pPr>
                      <a:r>
                        <a:rPr lang="ru-RU" sz="1800" b="1" dirty="0" smtClean="0">
                          <a:solidFill>
                            <a:srgbClr val="002060"/>
                          </a:solidFill>
                          <a:latin typeface="Arial" panose="020B0604020202020204" pitchFamily="34" charset="0"/>
                          <a:cs typeface="Arial" panose="020B0604020202020204" pitchFamily="34" charset="0"/>
                        </a:rPr>
                        <a:t>3</a:t>
                      </a:r>
                      <a:endParaRPr lang="ru-RU" sz="1800" b="1"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no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indent="0" algn="ctr" defTabSz="1088631" rtl="0" eaLnBrk="1" fontAlgn="auto" latinLnBrk="0" hangingPunct="1">
                        <a:lnSpc>
                          <a:spcPct val="100000"/>
                        </a:lnSpc>
                        <a:spcBef>
                          <a:spcPts val="0"/>
                        </a:spcBef>
                        <a:spcAft>
                          <a:spcPts val="0"/>
                        </a:spcAft>
                        <a:buClrTx/>
                        <a:buSzTx/>
                        <a:buFontTx/>
                        <a:buNone/>
                        <a:tabLst/>
                        <a:defRPr/>
                      </a:pPr>
                      <a:r>
                        <a:rPr lang="ru-RU" sz="1800" dirty="0" smtClean="0">
                          <a:solidFill>
                            <a:srgbClr val="002060"/>
                          </a:solidFill>
                          <a:latin typeface="Arial" panose="020B0604020202020204" pitchFamily="34" charset="0"/>
                          <a:cs typeface="Arial" panose="020B0604020202020204" pitchFamily="34" charset="0"/>
                        </a:rPr>
                        <a:t>Ростовская область</a:t>
                      </a:r>
                    </a:p>
                    <a:p>
                      <a:pPr marL="0" marR="0" indent="0" algn="ctr" defTabSz="1088631" rtl="0" eaLnBrk="1" fontAlgn="auto" latinLnBrk="0" hangingPunct="1">
                        <a:lnSpc>
                          <a:spcPct val="100000"/>
                        </a:lnSpc>
                        <a:spcBef>
                          <a:spcPts val="0"/>
                        </a:spcBef>
                        <a:spcAft>
                          <a:spcPts val="0"/>
                        </a:spcAft>
                        <a:buClrTx/>
                        <a:buSzTx/>
                        <a:buFontTx/>
                        <a:buNone/>
                        <a:tabLst/>
                        <a:defRPr/>
                      </a:pP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no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indent="0" algn="ctr" defTabSz="1088631" rtl="0" eaLnBrk="1" fontAlgn="auto" latinLnBrk="0" hangingPunct="1">
                        <a:lnSpc>
                          <a:spcPct val="100000"/>
                        </a:lnSpc>
                        <a:spcBef>
                          <a:spcPts val="0"/>
                        </a:spcBef>
                        <a:spcAft>
                          <a:spcPts val="0"/>
                        </a:spcAft>
                        <a:buClrTx/>
                        <a:buSzTx/>
                        <a:buFontTx/>
                        <a:buNone/>
                        <a:tabLst/>
                        <a:defRPr/>
                      </a:pPr>
                      <a:r>
                        <a:rPr lang="ru-RU" sz="1800" smtClean="0">
                          <a:solidFill>
                            <a:srgbClr val="002060"/>
                          </a:solidFill>
                          <a:latin typeface="Arial" panose="020B0604020202020204" pitchFamily="34" charset="0"/>
                          <a:cs typeface="Arial" panose="020B0604020202020204" pitchFamily="34" charset="0"/>
                        </a:rPr>
                        <a:t>1039</a:t>
                      </a: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noFill/>
                  </a:tcPr>
                </a:tc>
              </a:tr>
              <a:tr h="358291">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algn="ctr"/>
                      <a:endParaRPr lang="ru-RU" sz="1800" b="1"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solidFill>
                      <a:srgbClr val="4E67C8">
                        <a:alpha val="20000"/>
                      </a:srgbClr>
                    </a:solid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indent="0" algn="ctr" defTabSz="1088631" rtl="0" eaLnBrk="1" fontAlgn="auto" latinLnBrk="0" hangingPunct="1">
                        <a:lnSpc>
                          <a:spcPct val="100000"/>
                        </a:lnSpc>
                        <a:spcBef>
                          <a:spcPts val="0"/>
                        </a:spcBef>
                        <a:spcAft>
                          <a:spcPts val="0"/>
                        </a:spcAft>
                        <a:buClrTx/>
                        <a:buSzTx/>
                        <a:buFontTx/>
                        <a:buNone/>
                        <a:tabLst/>
                        <a:defRPr/>
                      </a:pP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solidFill>
                      <a:srgbClr val="4E67C8">
                        <a:alpha val="20000"/>
                      </a:srgbClr>
                    </a:solid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algn="ct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solidFill>
                      <a:srgbClr val="4E67C8">
                        <a:alpha val="20000"/>
                      </a:srgbClr>
                    </a:solidFill>
                  </a:tcPr>
                </a:tc>
              </a:tr>
              <a:tr h="627009">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algn="ctr"/>
                      <a:r>
                        <a:rPr lang="ru-RU" sz="1800" b="1" dirty="0" smtClean="0">
                          <a:solidFill>
                            <a:srgbClr val="002060"/>
                          </a:solidFill>
                          <a:latin typeface="Arial" panose="020B0604020202020204" pitchFamily="34" charset="0"/>
                          <a:cs typeface="Arial" panose="020B0604020202020204" pitchFamily="34" charset="0"/>
                        </a:rPr>
                        <a:t>Место</a:t>
                      </a:r>
                      <a:r>
                        <a:rPr lang="ru-RU" sz="1800" b="1" baseline="0" dirty="0" smtClean="0">
                          <a:solidFill>
                            <a:srgbClr val="002060"/>
                          </a:solidFill>
                          <a:latin typeface="Arial" panose="020B0604020202020204" pitchFamily="34" charset="0"/>
                          <a:cs typeface="Arial" panose="020B0604020202020204" pitchFamily="34" charset="0"/>
                        </a:rPr>
                        <a:t> субъекта </a:t>
                      </a:r>
                    </a:p>
                    <a:p>
                      <a:pPr algn="ctr"/>
                      <a:r>
                        <a:rPr lang="ru-RU" sz="1800" b="1" baseline="0" dirty="0" smtClean="0">
                          <a:solidFill>
                            <a:srgbClr val="002060"/>
                          </a:solidFill>
                          <a:latin typeface="Arial" panose="020B0604020202020204" pitchFamily="34" charset="0"/>
                          <a:cs typeface="Arial" panose="020B0604020202020204" pitchFamily="34" charset="0"/>
                        </a:rPr>
                        <a:t>в Рейтинге - 2021</a:t>
                      </a:r>
                      <a:endParaRPr lang="ru-RU" sz="1800" b="1"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solidFill>
                      <a:schemeClr val="accent1">
                        <a:lumMod val="60000"/>
                        <a:lumOff val="40000"/>
                      </a:schemeClr>
                    </a:solid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algn="ctr"/>
                      <a:r>
                        <a:rPr lang="ru-RU" sz="1800" b="1" dirty="0" smtClean="0">
                          <a:solidFill>
                            <a:srgbClr val="002060"/>
                          </a:solidFill>
                          <a:latin typeface="Arial" panose="020B0604020202020204" pitchFamily="34" charset="0"/>
                          <a:cs typeface="Arial" panose="020B0604020202020204" pitchFamily="34" charset="0"/>
                        </a:rPr>
                        <a:t>Субъект </a:t>
                      </a:r>
                    </a:p>
                    <a:p>
                      <a:pPr algn="ctr"/>
                      <a:r>
                        <a:rPr lang="ru-RU" sz="1800" b="1" dirty="0" smtClean="0">
                          <a:solidFill>
                            <a:srgbClr val="002060"/>
                          </a:solidFill>
                          <a:latin typeface="Arial" panose="020B0604020202020204" pitchFamily="34" charset="0"/>
                          <a:cs typeface="Arial" panose="020B0604020202020204" pitchFamily="34" charset="0"/>
                        </a:rPr>
                        <a:t>Российской Федерации</a:t>
                      </a:r>
                      <a:endParaRPr lang="ru-RU" sz="1800" b="1"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solidFill>
                      <a:schemeClr val="accent1">
                        <a:lumMod val="60000"/>
                        <a:lumOff val="40000"/>
                      </a:schemeClr>
                    </a:solid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algn="ctr"/>
                      <a:r>
                        <a:rPr lang="ru-RU" sz="1800" b="1" dirty="0" smtClean="0">
                          <a:solidFill>
                            <a:srgbClr val="002060"/>
                          </a:solidFill>
                          <a:latin typeface="Arial" panose="020B0604020202020204" pitchFamily="34" charset="0"/>
                          <a:cs typeface="Arial" panose="020B0604020202020204" pitchFamily="34" charset="0"/>
                        </a:rPr>
                        <a:t>Количество баллов </a:t>
                      </a:r>
                    </a:p>
                    <a:p>
                      <a:pPr algn="ctr"/>
                      <a:r>
                        <a:rPr lang="ru-RU" sz="1800" b="1" dirty="0" smtClean="0">
                          <a:solidFill>
                            <a:srgbClr val="002060"/>
                          </a:solidFill>
                          <a:latin typeface="Arial" panose="020B0604020202020204" pitchFamily="34" charset="0"/>
                          <a:cs typeface="Arial" panose="020B0604020202020204" pitchFamily="34" charset="0"/>
                        </a:rPr>
                        <a:t>в Рейтинге - 2021</a:t>
                      </a: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solidFill>
                      <a:schemeClr val="accent1">
                        <a:lumMod val="60000"/>
                        <a:lumOff val="40000"/>
                      </a:schemeClr>
                    </a:solidFill>
                  </a:tcPr>
                </a:tc>
              </a:tr>
              <a:tr h="431536">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indent="0" algn="ctr" defTabSz="1088631" rtl="0" eaLnBrk="1" fontAlgn="auto" latinLnBrk="0" hangingPunct="1">
                        <a:lnSpc>
                          <a:spcPct val="100000"/>
                        </a:lnSpc>
                        <a:spcBef>
                          <a:spcPts val="0"/>
                        </a:spcBef>
                        <a:spcAft>
                          <a:spcPts val="0"/>
                        </a:spcAft>
                        <a:buClrTx/>
                        <a:buSzTx/>
                        <a:buFontTx/>
                        <a:buNone/>
                        <a:tabLst/>
                        <a:defRPr/>
                      </a:pPr>
                      <a:endParaRPr lang="ru-RU" sz="1800" b="1"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solidFill>
                      <a:srgbClr val="4E67C8">
                        <a:alpha val="20000"/>
                      </a:srgbClr>
                    </a:solid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lvl="0" indent="0" algn="ctr" defTabSz="1088631" rtl="0" eaLnBrk="1" fontAlgn="auto" latinLnBrk="0" hangingPunct="1">
                        <a:lnSpc>
                          <a:spcPct val="100000"/>
                        </a:lnSpc>
                        <a:spcBef>
                          <a:spcPts val="0"/>
                        </a:spcBef>
                        <a:spcAft>
                          <a:spcPts val="0"/>
                        </a:spcAft>
                        <a:buClrTx/>
                        <a:buSzTx/>
                        <a:buFontTx/>
                        <a:buNone/>
                        <a:tabLst/>
                        <a:defRPr/>
                      </a:pP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solidFill>
                      <a:srgbClr val="4E67C8">
                        <a:alpha val="20000"/>
                      </a:srgbClr>
                    </a:solid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indent="0" algn="ctr" defTabSz="1088631" rtl="0" eaLnBrk="1" fontAlgn="auto" latinLnBrk="0" hangingPunct="1">
                        <a:lnSpc>
                          <a:spcPct val="100000"/>
                        </a:lnSpc>
                        <a:spcBef>
                          <a:spcPts val="0"/>
                        </a:spcBef>
                        <a:spcAft>
                          <a:spcPts val="0"/>
                        </a:spcAft>
                        <a:buClrTx/>
                        <a:buSzTx/>
                        <a:buFontTx/>
                        <a:buNone/>
                        <a:tabLst/>
                        <a:defRPr/>
                      </a:pP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solidFill>
                      <a:srgbClr val="4E67C8">
                        <a:alpha val="20000"/>
                      </a:srgbClr>
                    </a:solidFill>
                  </a:tcPr>
                </a:tc>
              </a:tr>
              <a:tr h="358291">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indent="0" algn="ctr" defTabSz="1088631" rtl="0" eaLnBrk="1" fontAlgn="auto" latinLnBrk="0" hangingPunct="1">
                        <a:lnSpc>
                          <a:spcPct val="100000"/>
                        </a:lnSpc>
                        <a:spcBef>
                          <a:spcPts val="0"/>
                        </a:spcBef>
                        <a:spcAft>
                          <a:spcPts val="0"/>
                        </a:spcAft>
                        <a:buClrTx/>
                        <a:buSzTx/>
                        <a:buFontTx/>
                        <a:buNone/>
                        <a:tabLst/>
                        <a:defRPr/>
                      </a:pPr>
                      <a:r>
                        <a:rPr lang="ru-RU" sz="1800" b="1" dirty="0" smtClean="0">
                          <a:solidFill>
                            <a:srgbClr val="002060"/>
                          </a:solidFill>
                          <a:latin typeface="Arial" panose="020B0604020202020204" pitchFamily="34" charset="0"/>
                          <a:cs typeface="Arial" panose="020B0604020202020204" pitchFamily="34" charset="0"/>
                        </a:rPr>
                        <a:t>1</a:t>
                      </a:r>
                      <a:endParaRPr lang="ru-RU" sz="1800" b="1"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no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indent="0" algn="ctr" defTabSz="1088631" rtl="0" eaLnBrk="1" fontAlgn="auto" latinLnBrk="0" hangingPunct="1">
                        <a:lnSpc>
                          <a:spcPct val="100000"/>
                        </a:lnSpc>
                        <a:spcBef>
                          <a:spcPts val="0"/>
                        </a:spcBef>
                        <a:spcAft>
                          <a:spcPts val="0"/>
                        </a:spcAft>
                        <a:buClrTx/>
                        <a:buSzTx/>
                        <a:buFontTx/>
                        <a:buNone/>
                        <a:tabLst/>
                        <a:defRPr/>
                      </a:pPr>
                      <a:r>
                        <a:rPr lang="ru-RU" sz="1800" dirty="0" smtClean="0">
                          <a:solidFill>
                            <a:schemeClr val="accent2">
                              <a:lumMod val="50000"/>
                            </a:schemeClr>
                          </a:solidFill>
                          <a:latin typeface="Arial" panose="020B0604020202020204" pitchFamily="34" charset="0"/>
                          <a:cs typeface="Arial" panose="020B0604020202020204" pitchFamily="34" charset="0"/>
                        </a:rPr>
                        <a:t>Республика Башкортостан</a:t>
                      </a: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no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indent="0" algn="ctr" defTabSz="1088631" rtl="0" eaLnBrk="1" fontAlgn="auto" latinLnBrk="0" hangingPunct="1">
                        <a:lnSpc>
                          <a:spcPct val="100000"/>
                        </a:lnSpc>
                        <a:spcBef>
                          <a:spcPts val="0"/>
                        </a:spcBef>
                        <a:spcAft>
                          <a:spcPts val="0"/>
                        </a:spcAft>
                        <a:buClrTx/>
                        <a:buSzTx/>
                        <a:buFontTx/>
                        <a:buNone/>
                        <a:tabLst/>
                        <a:defRPr/>
                      </a:pPr>
                      <a:r>
                        <a:rPr lang="ru-RU" sz="1800" dirty="0" smtClean="0">
                          <a:solidFill>
                            <a:schemeClr val="accent2">
                              <a:lumMod val="50000"/>
                            </a:schemeClr>
                          </a:solidFill>
                          <a:latin typeface="Arial" panose="020B0604020202020204" pitchFamily="34" charset="0"/>
                          <a:cs typeface="Arial" panose="020B0604020202020204" pitchFamily="34" charset="0"/>
                        </a:rPr>
                        <a:t>944</a:t>
                      </a:r>
                      <a:r>
                        <a:rPr lang="ru-RU" sz="1800" dirty="0" smtClean="0">
                          <a:solidFill>
                            <a:srgbClr val="002060"/>
                          </a:solidFill>
                          <a:latin typeface="Arial" panose="020B0604020202020204" pitchFamily="34" charset="0"/>
                          <a:cs typeface="Arial" panose="020B0604020202020204" pitchFamily="34" charset="0"/>
                        </a:rPr>
                        <a:t> (+106 баллов)</a:t>
                      </a: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noFill/>
                  </a:tcPr>
                </a:tc>
              </a:tr>
              <a:tr h="358291">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indent="0" algn="ctr" defTabSz="1088631" rtl="0" eaLnBrk="1" fontAlgn="auto" latinLnBrk="0" hangingPunct="1">
                        <a:lnSpc>
                          <a:spcPct val="100000"/>
                        </a:lnSpc>
                        <a:spcBef>
                          <a:spcPts val="0"/>
                        </a:spcBef>
                        <a:spcAft>
                          <a:spcPts val="0"/>
                        </a:spcAft>
                        <a:buClrTx/>
                        <a:buSzTx/>
                        <a:buFontTx/>
                        <a:buNone/>
                        <a:tabLst/>
                        <a:defRPr/>
                      </a:pPr>
                      <a:r>
                        <a:rPr lang="ru-RU" sz="1800" b="1" dirty="0" smtClean="0">
                          <a:solidFill>
                            <a:srgbClr val="002060"/>
                          </a:solidFill>
                          <a:latin typeface="Arial" panose="020B0604020202020204" pitchFamily="34" charset="0"/>
                          <a:cs typeface="Arial" panose="020B0604020202020204" pitchFamily="34" charset="0"/>
                        </a:rPr>
                        <a:t>2</a:t>
                      </a:r>
                      <a:endParaRPr lang="ru-RU" sz="1800" b="1"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solidFill>
                      <a:srgbClr val="4E67C8">
                        <a:alpha val="20000"/>
                      </a:srgbClr>
                    </a:solid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indent="0" algn="ctr" defTabSz="1088631"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Ростовская область </a:t>
                      </a: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solidFill>
                      <a:srgbClr val="4E67C8">
                        <a:alpha val="20000"/>
                      </a:srgbClr>
                    </a:solid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indent="0" algn="ctr" defTabSz="1088631" rtl="0" eaLnBrk="1" fontAlgn="auto" latinLnBrk="0" hangingPunct="1">
                        <a:lnSpc>
                          <a:spcPct val="100000"/>
                        </a:lnSpc>
                        <a:spcBef>
                          <a:spcPts val="0"/>
                        </a:spcBef>
                        <a:spcAft>
                          <a:spcPts val="0"/>
                        </a:spcAft>
                        <a:buClrTx/>
                        <a:buSzTx/>
                        <a:buFontTx/>
                        <a:buNone/>
                        <a:tabLst/>
                        <a:defRPr/>
                      </a:pPr>
                      <a:r>
                        <a:rPr lang="ru-RU" sz="1800" dirty="0" smtClean="0">
                          <a:solidFill>
                            <a:srgbClr val="002060"/>
                          </a:solidFill>
                          <a:latin typeface="Arial" panose="020B0604020202020204" pitchFamily="34" charset="0"/>
                          <a:cs typeface="Arial" panose="020B0604020202020204" pitchFamily="34" charset="0"/>
                        </a:rPr>
                        <a:t>838 (+13 баллов)</a:t>
                      </a: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a:noFill/>
                    </a:lnB>
                    <a:lnTlToBr w="12700" cmpd="sng">
                      <a:noFill/>
                      <a:prstDash val="solid"/>
                    </a:lnTlToBr>
                    <a:lnBlToTr w="12700" cmpd="sng">
                      <a:noFill/>
                      <a:prstDash val="solid"/>
                    </a:lnBlToTr>
                    <a:solidFill>
                      <a:srgbClr val="4E67C8">
                        <a:alpha val="20000"/>
                      </a:srgbClr>
                    </a:solidFill>
                  </a:tcPr>
                </a:tc>
              </a:tr>
              <a:tr h="608847">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indent="0" algn="ctr" defTabSz="1088631" rtl="0" eaLnBrk="1" fontAlgn="auto" latinLnBrk="0" hangingPunct="1">
                        <a:lnSpc>
                          <a:spcPct val="100000"/>
                        </a:lnSpc>
                        <a:spcBef>
                          <a:spcPts val="0"/>
                        </a:spcBef>
                        <a:spcAft>
                          <a:spcPts val="0"/>
                        </a:spcAft>
                        <a:buClrTx/>
                        <a:buSzTx/>
                        <a:buFontTx/>
                        <a:buNone/>
                        <a:tabLst/>
                        <a:defRPr/>
                      </a:pPr>
                      <a:r>
                        <a:rPr lang="ru-RU" sz="1800" b="1" dirty="0" smtClean="0">
                          <a:solidFill>
                            <a:srgbClr val="002060"/>
                          </a:solidFill>
                          <a:latin typeface="Arial" panose="020B0604020202020204" pitchFamily="34" charset="0"/>
                          <a:cs typeface="Arial" panose="020B0604020202020204" pitchFamily="34" charset="0"/>
                        </a:rPr>
                        <a:t>3</a:t>
                      </a:r>
                      <a:endParaRPr lang="ru-RU" sz="1800" b="1"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w="12700" cmpd="sng">
                      <a:solidFill>
                        <a:srgbClr val="4E67C8"/>
                      </a:solidFill>
                    </a:lnB>
                    <a:lnTlToBr w="12700" cmpd="sng">
                      <a:noFill/>
                      <a:prstDash val="solid"/>
                    </a:lnTlToBr>
                    <a:lnBlToTr w="12700" cmpd="sng">
                      <a:noFill/>
                      <a:prstDash val="solid"/>
                    </a:lnBlToTr>
                    <a:no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lvl="0" indent="0" algn="ctr" defTabSz="1088631" rtl="0" eaLnBrk="1" fontAlgn="auto" latinLnBrk="0" hangingPunct="1">
                        <a:lnSpc>
                          <a:spcPct val="100000"/>
                        </a:lnSpc>
                        <a:spcBef>
                          <a:spcPts val="0"/>
                        </a:spcBef>
                        <a:spcAft>
                          <a:spcPts val="0"/>
                        </a:spcAft>
                        <a:buClrTx/>
                        <a:buSzTx/>
                        <a:buFontTx/>
                        <a:buNone/>
                        <a:tabLst/>
                        <a:defRPr/>
                      </a:pPr>
                      <a:r>
                        <a:rPr lang="ru-RU" sz="1800" dirty="0" smtClean="0">
                          <a:solidFill>
                            <a:srgbClr val="002060"/>
                          </a:solidFill>
                          <a:latin typeface="Arial" panose="020B0604020202020204" pitchFamily="34" charset="0"/>
                          <a:cs typeface="Arial" panose="020B0604020202020204" pitchFamily="34" charset="0"/>
                        </a:rPr>
                        <a:t>Республика Татарстан</a:t>
                      </a:r>
                    </a:p>
                    <a:p>
                      <a:pPr marL="0" marR="0" lvl="0" indent="0" algn="ctr" defTabSz="1088631" rtl="0" eaLnBrk="1" fontAlgn="auto" latinLnBrk="0" hangingPunct="1">
                        <a:lnSpc>
                          <a:spcPct val="100000"/>
                        </a:lnSpc>
                        <a:spcBef>
                          <a:spcPts val="0"/>
                        </a:spcBef>
                        <a:spcAft>
                          <a:spcPts val="0"/>
                        </a:spcAft>
                        <a:buClrTx/>
                        <a:buSzTx/>
                        <a:buFontTx/>
                        <a:buNone/>
                        <a:tabLst/>
                        <a:defRPr/>
                      </a:pP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w="12700" cmpd="sng">
                      <a:solidFill>
                        <a:srgbClr val="4E67C8"/>
                      </a:solidFill>
                    </a:lnB>
                    <a:lnTlToBr w="12700" cmpd="sng">
                      <a:noFill/>
                      <a:prstDash val="solid"/>
                    </a:lnTlToBr>
                    <a:lnBlToTr w="12700" cmpd="sng">
                      <a:noFill/>
                      <a:prstDash val="solid"/>
                    </a:lnBlToTr>
                    <a:noFill/>
                  </a:tcPr>
                </a:tc>
                <a:tc>
                  <a:txBody>
                    <a:bodyPr/>
                    <a:lstStyle>
                      <a:lvl1pPr marL="0" algn="l" defTabSz="1088631" rtl="0" eaLnBrk="1" latinLnBrk="0" hangingPunct="1">
                        <a:defRPr sz="2100" kern="1200">
                          <a:solidFill>
                            <a:schemeClr val="tx1"/>
                          </a:solidFill>
                          <a:latin typeface="Trebuchet MS"/>
                        </a:defRPr>
                      </a:lvl1pPr>
                      <a:lvl2pPr marL="544316" algn="l" defTabSz="1088631" rtl="0" eaLnBrk="1" latinLnBrk="0" hangingPunct="1">
                        <a:defRPr sz="2100" kern="1200">
                          <a:solidFill>
                            <a:schemeClr val="tx1"/>
                          </a:solidFill>
                          <a:latin typeface="Trebuchet MS"/>
                        </a:defRPr>
                      </a:lvl2pPr>
                      <a:lvl3pPr marL="1088631" algn="l" defTabSz="1088631" rtl="0" eaLnBrk="1" latinLnBrk="0" hangingPunct="1">
                        <a:defRPr sz="2100" kern="1200">
                          <a:solidFill>
                            <a:schemeClr val="tx1"/>
                          </a:solidFill>
                          <a:latin typeface="Trebuchet MS"/>
                        </a:defRPr>
                      </a:lvl3pPr>
                      <a:lvl4pPr marL="1632947" algn="l" defTabSz="1088631" rtl="0" eaLnBrk="1" latinLnBrk="0" hangingPunct="1">
                        <a:defRPr sz="2100" kern="1200">
                          <a:solidFill>
                            <a:schemeClr val="tx1"/>
                          </a:solidFill>
                          <a:latin typeface="Trebuchet MS"/>
                        </a:defRPr>
                      </a:lvl4pPr>
                      <a:lvl5pPr marL="2177261" algn="l" defTabSz="1088631" rtl="0" eaLnBrk="1" latinLnBrk="0" hangingPunct="1">
                        <a:defRPr sz="2100" kern="1200">
                          <a:solidFill>
                            <a:schemeClr val="tx1"/>
                          </a:solidFill>
                          <a:latin typeface="Trebuchet MS"/>
                        </a:defRPr>
                      </a:lvl5pPr>
                      <a:lvl6pPr marL="2721578" algn="l" defTabSz="1088631" rtl="0" eaLnBrk="1" latinLnBrk="0" hangingPunct="1">
                        <a:defRPr sz="2100" kern="1200">
                          <a:solidFill>
                            <a:schemeClr val="tx1"/>
                          </a:solidFill>
                          <a:latin typeface="Trebuchet MS"/>
                        </a:defRPr>
                      </a:lvl6pPr>
                      <a:lvl7pPr marL="3265892" algn="l" defTabSz="1088631" rtl="0" eaLnBrk="1" latinLnBrk="0" hangingPunct="1">
                        <a:defRPr sz="2100" kern="1200">
                          <a:solidFill>
                            <a:schemeClr val="tx1"/>
                          </a:solidFill>
                          <a:latin typeface="Trebuchet MS"/>
                        </a:defRPr>
                      </a:lvl7pPr>
                      <a:lvl8pPr marL="3810207" algn="l" defTabSz="1088631" rtl="0" eaLnBrk="1" latinLnBrk="0" hangingPunct="1">
                        <a:defRPr sz="2100" kern="1200">
                          <a:solidFill>
                            <a:schemeClr val="tx1"/>
                          </a:solidFill>
                          <a:latin typeface="Trebuchet MS"/>
                        </a:defRPr>
                      </a:lvl8pPr>
                      <a:lvl9pPr marL="4354523" algn="l" defTabSz="1088631" rtl="0" eaLnBrk="1" latinLnBrk="0" hangingPunct="1">
                        <a:defRPr sz="2100" kern="1200">
                          <a:solidFill>
                            <a:schemeClr val="tx1"/>
                          </a:solidFill>
                          <a:latin typeface="Trebuchet MS"/>
                        </a:defRPr>
                      </a:lvl9pPr>
                    </a:lstStyle>
                    <a:p>
                      <a:pPr marL="0" marR="0" indent="0" algn="ctr" defTabSz="1088631" rtl="0" eaLnBrk="1" fontAlgn="auto" latinLnBrk="0" hangingPunct="1">
                        <a:lnSpc>
                          <a:spcPct val="100000"/>
                        </a:lnSpc>
                        <a:spcBef>
                          <a:spcPts val="0"/>
                        </a:spcBef>
                        <a:spcAft>
                          <a:spcPts val="0"/>
                        </a:spcAft>
                        <a:buClrTx/>
                        <a:buSzTx/>
                        <a:buFontTx/>
                        <a:buNone/>
                        <a:tabLst/>
                        <a:defRPr/>
                      </a:pPr>
                      <a:r>
                        <a:rPr lang="ru-RU" sz="1800" dirty="0" smtClean="0">
                          <a:solidFill>
                            <a:srgbClr val="002060"/>
                          </a:solidFill>
                          <a:latin typeface="Arial" panose="020B0604020202020204" pitchFamily="34" charset="0"/>
                          <a:cs typeface="Arial" panose="020B0604020202020204" pitchFamily="34" charset="0"/>
                        </a:rPr>
                        <a:t>825</a:t>
                      </a:r>
                      <a:endParaRPr lang="ru-RU" sz="1800" dirty="0">
                        <a:solidFill>
                          <a:srgbClr val="002060"/>
                        </a:solidFill>
                        <a:latin typeface="Arial" panose="020B0604020202020204" pitchFamily="34" charset="0"/>
                        <a:cs typeface="Arial" panose="020B0604020202020204" pitchFamily="34" charset="0"/>
                      </a:endParaRPr>
                    </a:p>
                  </a:txBody>
                  <a:tcPr marL="68578" marR="68578">
                    <a:lnL>
                      <a:noFill/>
                    </a:lnL>
                    <a:lnR>
                      <a:noFill/>
                    </a:lnR>
                    <a:lnT>
                      <a:noFill/>
                    </a:lnT>
                    <a:lnB w="12700" cmpd="sng">
                      <a:solidFill>
                        <a:srgbClr val="4E67C8"/>
                      </a:solid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2876274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83007" y="116618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6" name="Прямоугольник 5"/>
          <p:cNvSpPr/>
          <p:nvPr/>
        </p:nvSpPr>
        <p:spPr>
          <a:xfrm>
            <a:off x="1561083" y="3141762"/>
            <a:ext cx="9433048" cy="769441"/>
          </a:xfrm>
          <a:prstGeom prst="rect">
            <a:avLst/>
          </a:prstGeom>
        </p:spPr>
        <p:txBody>
          <a:bodyPr wrap="square">
            <a:spAutoFit/>
          </a:bodyPr>
          <a:lstStyle/>
          <a:p>
            <a:pPr algn="ctr"/>
            <a:r>
              <a:rPr lang="ru-RU" sz="4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Спасибо за внимание</a:t>
            </a:r>
            <a:endParaRPr lang="ru-RU" sz="4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24525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69099" y="1273589"/>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7" name="Прямоугольник 6"/>
          <p:cNvSpPr/>
          <p:nvPr/>
        </p:nvSpPr>
        <p:spPr>
          <a:xfrm>
            <a:off x="1751055" y="1029138"/>
            <a:ext cx="8718044" cy="1200329"/>
          </a:xfrm>
          <a:prstGeom prst="rect">
            <a:avLst/>
          </a:prstGeom>
        </p:spPr>
        <p:txBody>
          <a:bodyPr wrap="square">
            <a:spAutoFit/>
          </a:bodyPr>
          <a:lstStyle/>
          <a:p>
            <a:pPr algn="ctr" fontAlgn="auto">
              <a:spcBef>
                <a:spcPts val="0"/>
              </a:spcBef>
              <a:spcAft>
                <a:spcPts val="0"/>
              </a:spcAft>
            </a:pPr>
            <a:r>
              <a:rPr lang="ru-RU" sz="1800" b="1" dirty="0" smtClean="0">
                <a:solidFill>
                  <a:srgbClr val="002060"/>
                </a:solidFill>
                <a:latin typeface="Tahoma" pitchFamily="34" charset="0"/>
                <a:ea typeface="Tahoma" pitchFamily="34" charset="0"/>
                <a:cs typeface="Tahoma" pitchFamily="34" charset="0"/>
              </a:rPr>
              <a:t>Статьи 14.1, 15.1 и 16.1 </a:t>
            </a:r>
          </a:p>
          <a:p>
            <a:pPr algn="ctr" fontAlgn="auto">
              <a:spcBef>
                <a:spcPts val="0"/>
              </a:spcBef>
              <a:spcAft>
                <a:spcPts val="0"/>
              </a:spcAft>
            </a:pPr>
            <a:r>
              <a:rPr lang="ru-RU" sz="1800" b="1" dirty="0" smtClean="0">
                <a:solidFill>
                  <a:srgbClr val="002060"/>
                </a:solidFill>
                <a:latin typeface="Tahoma" pitchFamily="34" charset="0"/>
                <a:ea typeface="Tahoma" pitchFamily="34" charset="0"/>
                <a:cs typeface="Tahoma" pitchFamily="34" charset="0"/>
              </a:rPr>
              <a:t>Федерального закона от 06 октября 2003 № 131-ФЗ </a:t>
            </a:r>
          </a:p>
          <a:p>
            <a:pPr algn="ctr" fontAlgn="auto">
              <a:spcBef>
                <a:spcPts val="0"/>
              </a:spcBef>
              <a:spcAft>
                <a:spcPts val="0"/>
              </a:spcAft>
            </a:pPr>
            <a:r>
              <a:rPr lang="ru-RU" sz="1800" b="1" dirty="0" smtClean="0">
                <a:solidFill>
                  <a:srgbClr val="002060"/>
                </a:solidFill>
                <a:latin typeface="Tahoma" pitchFamily="34" charset="0"/>
                <a:ea typeface="Tahoma" pitchFamily="34" charset="0"/>
                <a:cs typeface="Tahoma" pitchFamily="34" charset="0"/>
              </a:rPr>
              <a:t>«Об общих принципах организации местного самоуправления в Российской Федерации» </a:t>
            </a:r>
            <a:r>
              <a:rPr lang="ru-RU" sz="1800" b="1" dirty="0" smtClean="0">
                <a:solidFill>
                  <a:schemeClr val="accent2">
                    <a:lumMod val="50000"/>
                  </a:schemeClr>
                </a:solidFill>
                <a:latin typeface="Tahoma" pitchFamily="34" charset="0"/>
                <a:ea typeface="Tahoma" pitchFamily="34" charset="0"/>
                <a:cs typeface="Tahoma" pitchFamily="34" charset="0"/>
              </a:rPr>
              <a:t>в редакции 244-ФЗ от </a:t>
            </a:r>
            <a:r>
              <a:rPr lang="ru-RU" sz="1800" b="1" dirty="0">
                <a:solidFill>
                  <a:schemeClr val="accent2">
                    <a:lumMod val="50000"/>
                  </a:schemeClr>
                </a:solidFill>
                <a:latin typeface="Tahoma" pitchFamily="34" charset="0"/>
                <a:ea typeface="Tahoma" pitchFamily="34" charset="0"/>
                <a:cs typeface="Tahoma" pitchFamily="34" charset="0"/>
              </a:rPr>
              <a:t>29.07.2018 </a:t>
            </a:r>
          </a:p>
        </p:txBody>
      </p:sp>
      <p:sp>
        <p:nvSpPr>
          <p:cNvPr id="9" name="Прямоугольник 8"/>
          <p:cNvSpPr/>
          <p:nvPr/>
        </p:nvSpPr>
        <p:spPr>
          <a:xfrm>
            <a:off x="1345059" y="2287506"/>
            <a:ext cx="10341136" cy="1107996"/>
          </a:xfrm>
          <a:prstGeom prst="rect">
            <a:avLst/>
          </a:prstGeom>
          <a:solidFill>
            <a:schemeClr val="bg1"/>
          </a:solidFill>
          <a:ln w="15875" cap="flat" cmpd="sng" algn="ctr">
            <a:solidFill>
              <a:schemeClr val="bg1"/>
            </a:solidFill>
            <a:prstDash val="solid"/>
          </a:ln>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Статья 14.1 </a:t>
            </a:r>
            <a:r>
              <a:rPr kumimoji="0" lang="ru-RU" sz="1400" b="1" i="0" u="none" strike="noStrike" kern="0" cap="none" spc="0" normalizeH="0" baseline="0" noProof="0" dirty="0" smtClean="0">
                <a:ln>
                  <a:noFill/>
                </a:ln>
                <a:solidFill>
                  <a:srgbClr val="0070C0"/>
                </a:solidFill>
                <a:effectLst/>
                <a:uLnTx/>
                <a:uFillTx/>
                <a:latin typeface="Calibri"/>
                <a:cs typeface="+mn-cs"/>
              </a:rPr>
              <a:t>Права органов местного самоуправления городского, сельского поселения на решение вопросов, не отнесенных к вопросам местного значения поселений </a:t>
            </a:r>
            <a:r>
              <a:rPr kumimoji="0" lang="ru-RU" sz="14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(часть 1 дополнена пунктом 17)</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ru-RU" sz="4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17)</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 осуществление мероприятий по защите прав потребителей, предусмотренных  Законом Российской Федерации от 7 февраля 1992 года № 2300-</a:t>
            </a:r>
            <a:r>
              <a:rPr kumimoji="0" lang="en-US"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I</a:t>
            </a: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  «О защите прав потребителей» </a:t>
            </a:r>
          </a:p>
        </p:txBody>
      </p:sp>
      <p:sp>
        <p:nvSpPr>
          <p:cNvPr id="12" name="Прямоугольник 11"/>
          <p:cNvSpPr/>
          <p:nvPr/>
        </p:nvSpPr>
        <p:spPr>
          <a:xfrm>
            <a:off x="1229059" y="3665771"/>
            <a:ext cx="10341136" cy="1015663"/>
          </a:xfrm>
          <a:prstGeom prst="rect">
            <a:avLst/>
          </a:prstGeom>
          <a:solidFill>
            <a:schemeClr val="bg1"/>
          </a:solidFill>
          <a:ln w="15875" cap="flat" cmpd="sng" algn="ctr">
            <a:solidFill>
              <a:schemeClr val="bg1"/>
            </a:solidFill>
            <a:prstDash val="solid"/>
          </a:ln>
          <a:effectLst/>
        </p:spPr>
        <p:txBody>
          <a:bodyPr wrap="square">
            <a:spAutoFit/>
          </a:bodyPr>
          <a:lstStyle/>
          <a:p>
            <a:pPr algn="just" fontAlgn="auto">
              <a:spcBef>
                <a:spcPts val="0"/>
              </a:spcBef>
              <a:spcAft>
                <a:spcPts val="0"/>
              </a:spcAft>
              <a:defRPr/>
            </a:pPr>
            <a:r>
              <a:rPr kumimoji="0" lang="ru-RU" sz="14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Статья 15.1 </a:t>
            </a:r>
            <a:r>
              <a:rPr lang="ru-RU" sz="1400" b="1" kern="0" dirty="0">
                <a:solidFill>
                  <a:srgbClr val="0070C0"/>
                </a:solidFill>
                <a:latin typeface="Calibri"/>
                <a:cs typeface="+mn-cs"/>
              </a:rPr>
              <a:t>Права органов местного самоуправления муниципального района на решение вопросов, не отнесенных </a:t>
            </a:r>
            <a:r>
              <a:rPr lang="ru-RU" sz="1400" b="1" kern="0" dirty="0" smtClean="0">
                <a:solidFill>
                  <a:srgbClr val="0070C0"/>
                </a:solidFill>
                <a:latin typeface="Calibri"/>
                <a:cs typeface="+mn-cs"/>
              </a:rPr>
              <a:t>                     к </a:t>
            </a:r>
            <a:r>
              <a:rPr lang="ru-RU" sz="1400" b="1" kern="0" dirty="0">
                <a:solidFill>
                  <a:srgbClr val="0070C0"/>
                </a:solidFill>
                <a:latin typeface="Calibri"/>
                <a:cs typeface="+mn-cs"/>
              </a:rPr>
              <a:t>вопросам местного значения муниципальных </a:t>
            </a:r>
            <a:r>
              <a:rPr lang="ru-RU" sz="1400" b="1" kern="0" dirty="0" smtClean="0">
                <a:solidFill>
                  <a:srgbClr val="0070C0"/>
                </a:solidFill>
                <a:latin typeface="Calibri"/>
                <a:cs typeface="+mn-cs"/>
              </a:rPr>
              <a:t>районов </a:t>
            </a:r>
            <a:r>
              <a:rPr kumimoji="0" lang="ru-RU" sz="12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a:t>
            </a:r>
            <a:r>
              <a:rPr lang="ru-RU" sz="1400" b="1" kern="0" dirty="0">
                <a:solidFill>
                  <a:schemeClr val="accent2">
                    <a:lumMod val="50000"/>
                  </a:schemeClr>
                </a:solidFill>
                <a:latin typeface="Tahoma" pitchFamily="34" charset="0"/>
                <a:ea typeface="Tahoma" pitchFamily="34" charset="0"/>
                <a:cs typeface="Tahoma" pitchFamily="34" charset="0"/>
              </a:rPr>
              <a:t>часть 1 дополнена пунктом 16)</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ru-RU" sz="4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16)</a:t>
            </a:r>
            <a:r>
              <a:rPr kumimoji="0" lang="ru-RU"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 осуществление мероприятий по защите прав потребителей, предусмотренных  Законом Российской Федерации от 7 февраля 1992 года № 2300-</a:t>
            </a:r>
            <a:r>
              <a:rPr kumimoji="0" lang="en-US"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I</a:t>
            </a:r>
            <a:r>
              <a:rPr kumimoji="0" lang="ru-RU"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  «О защите прав потребителей»</a:t>
            </a:r>
            <a:r>
              <a:rPr kumimoji="0" lang="ru-RU" sz="1400" b="1" i="0" u="none" strike="noStrike" kern="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p>
        </p:txBody>
      </p:sp>
      <p:sp>
        <p:nvSpPr>
          <p:cNvPr id="14" name="Прямоугольник 13"/>
          <p:cNvSpPr/>
          <p:nvPr/>
        </p:nvSpPr>
        <p:spPr>
          <a:xfrm>
            <a:off x="1229059" y="4984686"/>
            <a:ext cx="10341136" cy="1446550"/>
          </a:xfrm>
          <a:prstGeom prst="rect">
            <a:avLst/>
          </a:prstGeom>
          <a:solidFill>
            <a:schemeClr val="bg1"/>
          </a:solidFill>
          <a:ln w="15875" cap="flat" cmpd="sng" algn="ctr">
            <a:solidFill>
              <a:schemeClr val="bg1"/>
            </a:solidFill>
            <a:prstDash val="solid"/>
          </a:ln>
          <a:effectLst/>
        </p:spPr>
        <p:txBody>
          <a:bodyPr wrap="square">
            <a:spAutoFit/>
          </a:bodyPr>
          <a:lstStyle/>
          <a:p>
            <a:pPr algn="just" fontAlgn="auto">
              <a:spcBef>
                <a:spcPts val="0"/>
              </a:spcBef>
              <a:spcAft>
                <a:spcPts val="0"/>
              </a:spcAft>
              <a:defRPr/>
            </a:pPr>
            <a:r>
              <a:rPr kumimoji="0" lang="ru-RU" sz="14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Статья 16.</a:t>
            </a:r>
            <a:r>
              <a:rPr kumimoji="0" lang="ru-RU" sz="1400" b="1" i="0" u="none" strike="noStrike" kern="0" cap="none" spc="0" normalizeH="0" baseline="0" noProof="0" dirty="0" smtClean="0">
                <a:ln>
                  <a:noFill/>
                </a:ln>
                <a:solidFill>
                  <a:srgbClr val="C00000"/>
                </a:solidFill>
                <a:effectLst/>
                <a:uLnTx/>
                <a:uFillTx/>
                <a:latin typeface="Tahoma" pitchFamily="34" charset="0"/>
                <a:ea typeface="Tahoma" pitchFamily="34" charset="0"/>
                <a:cs typeface="Tahoma" pitchFamily="34" charset="0"/>
              </a:rPr>
              <a:t>1 </a:t>
            </a:r>
            <a:r>
              <a:rPr lang="ru-RU" sz="1400" b="1" kern="0" dirty="0">
                <a:solidFill>
                  <a:srgbClr val="0070C0"/>
                </a:solidFill>
                <a:latin typeface="Calibri"/>
                <a:cs typeface="+mn-cs"/>
              </a:rPr>
              <a:t>Права органов местного самоуправления муниципального округа, городского округа, городского округа </a:t>
            </a:r>
            <a:r>
              <a:rPr lang="ru-RU" sz="1400" b="1" kern="0" dirty="0" smtClean="0">
                <a:solidFill>
                  <a:srgbClr val="0070C0"/>
                </a:solidFill>
                <a:latin typeface="Calibri"/>
                <a:cs typeface="+mn-cs"/>
              </a:rPr>
              <a:t>                     с </a:t>
            </a:r>
            <a:r>
              <a:rPr lang="ru-RU" sz="1400" b="1" kern="0" dirty="0">
                <a:solidFill>
                  <a:srgbClr val="0070C0"/>
                </a:solidFill>
                <a:latin typeface="Calibri"/>
                <a:cs typeface="+mn-cs"/>
              </a:rPr>
              <a:t>внутригородским делением, внутригородского района на решение вопросов, не отнесенных к вопросам местного значения муниципального округа, городского округа, городского округа с внутригородским делением, внутригородского района</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a:t>
            </a:r>
            <a:r>
              <a:rPr lang="ru-RU" sz="1400" b="1" kern="0" dirty="0">
                <a:solidFill>
                  <a:schemeClr val="accent2">
                    <a:lumMod val="50000"/>
                  </a:schemeClr>
                </a:solidFill>
                <a:latin typeface="Tahoma" pitchFamily="34" charset="0"/>
                <a:ea typeface="Tahoma" pitchFamily="34" charset="0"/>
                <a:cs typeface="Tahoma" pitchFamily="34" charset="0"/>
              </a:rPr>
              <a:t>часть 1 дополнена пунктом 18 и часть 1.1 дополнена пунктом 6)</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ru-RU" sz="400" b="1" i="0" u="none" strike="noStrike" kern="0" cap="none" spc="0" normalizeH="0" baseline="0" noProof="0" dirty="0" smtClean="0">
              <a:ln>
                <a:noFill/>
              </a:ln>
              <a:solidFill>
                <a:srgbClr val="891B09"/>
              </a:solidFill>
              <a:effectLst/>
              <a:uLnTx/>
              <a:uFillTx/>
              <a:latin typeface="Tahoma" pitchFamily="34" charset="0"/>
              <a:ea typeface="Tahoma" pitchFamily="34" charset="0"/>
              <a:cs typeface="Tahoma"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18) </a:t>
            </a:r>
            <a:r>
              <a:rPr kumimoji="0" lang="ru-RU"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и </a:t>
            </a:r>
            <a:r>
              <a:rPr kumimoji="0" lang="ru-RU" sz="14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6) </a:t>
            </a:r>
            <a:r>
              <a:rPr kumimoji="0" lang="ru-RU"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осуществление мероприятий по защите прав потребителей, предусмотренных  Законом Российской Федерации от 7 февраля 1992 года № 2300-</a:t>
            </a:r>
            <a:r>
              <a:rPr kumimoji="0" lang="en-US"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I</a:t>
            </a:r>
            <a:r>
              <a:rPr kumimoji="0" lang="ru-RU" sz="14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  «О защите прав потребителей» </a:t>
            </a:r>
          </a:p>
        </p:txBody>
      </p:sp>
    </p:spTree>
    <p:extLst>
      <p:ext uri="{BB962C8B-B14F-4D97-AF65-F5344CB8AC3E}">
        <p14:creationId xmlns:p14="http://schemas.microsoft.com/office/powerpoint/2010/main" val="2674858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69099" y="1273589"/>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10" name="Прямоугольник 9"/>
          <p:cNvSpPr/>
          <p:nvPr/>
        </p:nvSpPr>
        <p:spPr>
          <a:xfrm>
            <a:off x="1959491" y="1091404"/>
            <a:ext cx="8708240" cy="1015663"/>
          </a:xfrm>
          <a:prstGeom prst="rect">
            <a:avLst/>
          </a:prstGeom>
        </p:spPr>
        <p:txBody>
          <a:bodyPr wrap="square">
            <a:spAutoFit/>
          </a:bodyPr>
          <a:lstStyle/>
          <a:p>
            <a:pPr algn="ctr" fontAlgn="auto">
              <a:spcBef>
                <a:spcPts val="0"/>
              </a:spcBef>
              <a:spcAft>
                <a:spcPts val="0"/>
              </a:spcAft>
            </a:pPr>
            <a:r>
              <a:rPr lang="ru-RU" sz="2000" b="1" dirty="0" smtClean="0">
                <a:solidFill>
                  <a:srgbClr val="002060"/>
                </a:solidFill>
                <a:latin typeface="Tahoma" pitchFamily="34" charset="0"/>
                <a:ea typeface="Tahoma" pitchFamily="34" charset="0"/>
                <a:cs typeface="Tahoma" pitchFamily="34" charset="0"/>
              </a:rPr>
              <a:t>Статья 44 Закона </a:t>
            </a:r>
            <a:r>
              <a:rPr lang="ru-RU" sz="2000" b="1" dirty="0">
                <a:solidFill>
                  <a:srgbClr val="002060"/>
                </a:solidFill>
                <a:latin typeface="Tahoma" pitchFamily="34" charset="0"/>
                <a:ea typeface="Tahoma" pitchFamily="34" charset="0"/>
                <a:cs typeface="Tahoma" pitchFamily="34" charset="0"/>
              </a:rPr>
              <a:t>Российской </a:t>
            </a:r>
            <a:r>
              <a:rPr lang="ru-RU" sz="2000" b="1" dirty="0" smtClean="0">
                <a:solidFill>
                  <a:srgbClr val="002060"/>
                </a:solidFill>
                <a:latin typeface="Tahoma" pitchFamily="34" charset="0"/>
                <a:ea typeface="Tahoma" pitchFamily="34" charset="0"/>
                <a:cs typeface="Tahoma" pitchFamily="34" charset="0"/>
              </a:rPr>
              <a:t>Федерации</a:t>
            </a:r>
          </a:p>
          <a:p>
            <a:pPr algn="ctr" fontAlgn="auto">
              <a:spcBef>
                <a:spcPts val="0"/>
              </a:spcBef>
              <a:spcAft>
                <a:spcPts val="0"/>
              </a:spcAft>
            </a:pPr>
            <a:r>
              <a:rPr lang="ru-RU" sz="2000" b="1" dirty="0" smtClean="0">
                <a:solidFill>
                  <a:srgbClr val="002060"/>
                </a:solidFill>
                <a:latin typeface="Tahoma" pitchFamily="34" charset="0"/>
                <a:ea typeface="Tahoma" pitchFamily="34" charset="0"/>
                <a:cs typeface="Tahoma" pitchFamily="34" charset="0"/>
              </a:rPr>
              <a:t> «О защите прав потребителей» </a:t>
            </a:r>
          </a:p>
          <a:p>
            <a:pPr algn="ctr" fontAlgn="auto">
              <a:spcBef>
                <a:spcPts val="0"/>
              </a:spcBef>
              <a:spcAft>
                <a:spcPts val="0"/>
              </a:spcAft>
            </a:pPr>
            <a:r>
              <a:rPr lang="ru-RU" sz="2000" b="1" dirty="0" smtClean="0">
                <a:solidFill>
                  <a:schemeClr val="accent2">
                    <a:lumMod val="50000"/>
                  </a:schemeClr>
                </a:solidFill>
                <a:latin typeface="Tahoma" pitchFamily="34" charset="0"/>
                <a:ea typeface="Tahoma" pitchFamily="34" charset="0"/>
                <a:cs typeface="Tahoma" pitchFamily="34" charset="0"/>
              </a:rPr>
              <a:t>в редакции 38-ФЗ от 18 марта 2019 года</a:t>
            </a:r>
            <a:endParaRPr lang="ru-RU" sz="2000" b="1" dirty="0">
              <a:solidFill>
                <a:schemeClr val="accent2">
                  <a:lumMod val="50000"/>
                </a:schemeClr>
              </a:solidFill>
              <a:latin typeface="Tahoma" pitchFamily="34" charset="0"/>
              <a:ea typeface="Tahoma" pitchFamily="34" charset="0"/>
              <a:cs typeface="Tahoma" pitchFamily="34" charset="0"/>
            </a:endParaRPr>
          </a:p>
        </p:txBody>
      </p:sp>
      <p:sp>
        <p:nvSpPr>
          <p:cNvPr id="11" name="Прямоугольник 10"/>
          <p:cNvSpPr/>
          <p:nvPr/>
        </p:nvSpPr>
        <p:spPr>
          <a:xfrm>
            <a:off x="1345059" y="2351896"/>
            <a:ext cx="10433905" cy="4093428"/>
          </a:xfrm>
          <a:prstGeom prst="rect">
            <a:avLst/>
          </a:prstGeom>
          <a:solidFill>
            <a:schemeClr val="bg1"/>
          </a:solidFill>
          <a:ln w="15875" cap="flat" cmpd="sng" algn="ctr">
            <a:solidFill>
              <a:schemeClr val="bg1"/>
            </a:solidFill>
            <a:prstDash val="solid"/>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ru-RU" altLang="ru-RU" sz="2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9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ОРГАНЫ МЕСТНОГО САМОУПРАВЛЕНИЯ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9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В ЦЕЛЯХ ЗАЩИТЫ ПРАВ ПОТРЕБИТЕЛЕЙ ВПРАВЕ:</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a:t>
            </a:r>
            <a:r>
              <a:rPr kumimoji="0" lang="ru-RU" sz="2000" b="1" i="0" u="none" strike="noStrike" kern="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 </a:t>
            </a:r>
            <a:r>
              <a:rPr kumimoji="0" lang="ru-RU" sz="20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рассматривать обращения потребителей; </a:t>
            </a:r>
            <a:endParaRPr kumimoji="0" lang="ru-RU" sz="20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ru-RU" sz="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 консультировать их по вопросам защиты прав потребителей</a:t>
            </a:r>
            <a:r>
              <a:rPr kumimoji="0" lang="ru-RU" sz="20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ru-RU" sz="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a:t>
            </a:r>
            <a:r>
              <a:rPr kumimoji="0" lang="ru-RU" sz="2000" b="1" i="0" u="none" strike="noStrike" kern="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 </a:t>
            </a:r>
            <a:r>
              <a:rPr kumimoji="0" lang="ru-RU" sz="20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обращаться в суды в защиту прав потребителей (неопределенного круга потребителей</a:t>
            </a:r>
            <a:r>
              <a:rPr kumimoji="0" lang="ru-RU" sz="20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ru-RU" sz="8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 разрабатывать муниципальные программы по защите прав потребителей</a:t>
            </a:r>
            <a:r>
              <a:rPr kumimoji="0" lang="ru-RU" sz="20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rPr>
              <a: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ru-RU" sz="800" b="1" i="0" u="none" strike="noStrike" kern="0" cap="none" spc="0" normalizeH="0" baseline="0" noProof="0" dirty="0" smtClean="0">
              <a:ln>
                <a:noFill/>
              </a:ln>
              <a:solidFill>
                <a:schemeClr val="accent2">
                  <a:lumMod val="50000"/>
                </a:schemeClr>
              </a:solidFill>
              <a:effectLst/>
              <a:uLnTx/>
              <a:uFillTx/>
              <a:latin typeface="Tahoma" pitchFamily="34" charset="0"/>
              <a:ea typeface="Tahoma" pitchFamily="34" charset="0"/>
              <a:cs typeface="Tahoma"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a:t>
            </a:r>
            <a:r>
              <a:rPr kumimoji="0" lang="ru-RU" sz="2000" b="1" i="0" u="none" strike="noStrike" kern="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 </a:t>
            </a:r>
            <a:r>
              <a:rPr kumimoji="0" lang="ru-RU" sz="20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извещать ФОИС, осуществляющие контроль за качеством и безопасностью товаров (работ, услуг), о товарах (работах, услугах) ненадлежащего качества и опасных для жизни и здоровья (по обращениям потребителей)</a:t>
            </a:r>
            <a:endParaRPr kumimoji="0" lang="ru-RU" altLang="ru-RU" sz="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77642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69099" y="1273589"/>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11" name="Прямоугольник 10"/>
          <p:cNvSpPr/>
          <p:nvPr/>
        </p:nvSpPr>
        <p:spPr>
          <a:xfrm>
            <a:off x="2001137" y="1203053"/>
            <a:ext cx="9209018" cy="492443"/>
          </a:xfrm>
          <a:prstGeom prst="rect">
            <a:avLst/>
          </a:prstGeom>
          <a:solidFill>
            <a:schemeClr val="bg1"/>
          </a:solidFill>
          <a:ln w="15875" cap="flat" cmpd="sng" algn="ctr">
            <a:solidFill>
              <a:schemeClr val="bg1"/>
            </a:solidFill>
            <a:prstDash val="solid"/>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2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ru-RU" altLang="ru-RU" sz="2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b="1" i="0" u="none" strike="noStrike" kern="0" cap="none" spc="0" normalizeH="0" baseline="0" noProof="0" dirty="0" smtClean="0">
                <a:ln>
                  <a:noFill/>
                </a:ln>
                <a:solidFill>
                  <a:schemeClr val="accent2">
                    <a:lumMod val="75000"/>
                  </a:schemeClr>
                </a:solidFill>
                <a:effectLst/>
                <a:uLnTx/>
                <a:uFillTx/>
                <a:latin typeface="Tahoma" pitchFamily="34" charset="0"/>
                <a:ea typeface="Tahoma" pitchFamily="34" charset="0"/>
                <a:cs typeface="Tahoma" pitchFamily="34" charset="0"/>
              </a:rPr>
              <a:t>МУНИЦИПАЛЬНЫЕ ПРОГРАММНЫЕ </a:t>
            </a:r>
            <a:r>
              <a:rPr kumimoji="0" lang="ru-RU" b="1" i="0" u="none" strike="noStrike" kern="0" cap="none" spc="0" normalizeH="0" baseline="0" noProof="0" dirty="0" smtClean="0">
                <a:ln>
                  <a:noFill/>
                </a:ln>
                <a:solidFill>
                  <a:schemeClr val="accent2">
                    <a:lumMod val="75000"/>
                  </a:schemeClr>
                </a:solidFill>
                <a:effectLst/>
                <a:uLnTx/>
                <a:uFillTx/>
                <a:latin typeface="Tahoma" pitchFamily="34" charset="0"/>
                <a:ea typeface="Tahoma" pitchFamily="34" charset="0"/>
                <a:cs typeface="Tahoma" pitchFamily="34" charset="0"/>
              </a:rPr>
              <a:t>ДОКУМЕНТЫ </a:t>
            </a:r>
            <a:r>
              <a:rPr lang="ru-RU" b="1" kern="0" dirty="0" smtClean="0">
                <a:solidFill>
                  <a:schemeClr val="accent2">
                    <a:lumMod val="75000"/>
                  </a:schemeClr>
                </a:solidFill>
                <a:latin typeface="Tahoma" pitchFamily="34" charset="0"/>
                <a:ea typeface="Tahoma" pitchFamily="34" charset="0"/>
                <a:cs typeface="Tahoma" pitchFamily="34" charset="0"/>
              </a:rPr>
              <a:t>(818)</a:t>
            </a:r>
            <a:endParaRPr kumimoji="0" lang="ru-RU" b="1" i="0" u="none" strike="noStrike" kern="0" cap="none" spc="0" normalizeH="0" baseline="0" noProof="0" dirty="0" smtClean="0">
              <a:ln>
                <a:noFill/>
              </a:ln>
              <a:solidFill>
                <a:schemeClr val="accent2">
                  <a:lumMod val="75000"/>
                </a:schemeClr>
              </a:solidFill>
              <a:effectLst/>
              <a:uLnTx/>
              <a:uFillTx/>
              <a:latin typeface="Tahoma" pitchFamily="34" charset="0"/>
              <a:ea typeface="Tahoma" pitchFamily="34" charset="0"/>
              <a:cs typeface="Tahoma" pitchFamily="34" charset="0"/>
            </a:endParaRPr>
          </a:p>
        </p:txBody>
      </p:sp>
      <p:sp>
        <p:nvSpPr>
          <p:cNvPr id="7" name="Прямоугольник 6"/>
          <p:cNvSpPr/>
          <p:nvPr/>
        </p:nvSpPr>
        <p:spPr>
          <a:xfrm>
            <a:off x="2389175" y="2001515"/>
            <a:ext cx="7848871" cy="2123658"/>
          </a:xfrm>
          <a:prstGeom prst="rect">
            <a:avLst/>
          </a:prstGeom>
          <a:solidFill>
            <a:schemeClr val="bg1"/>
          </a:solidFill>
          <a:ln w="15875" cap="flat" cmpd="sng" algn="ctr">
            <a:solidFill>
              <a:schemeClr val="bg1"/>
            </a:solidFill>
            <a:prstDash val="solid"/>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ru-RU" altLang="ru-RU" sz="2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9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МУНИЦИПАЛЬНЫЕ РАЙОНЫ И ГОРОДСКИЕ ОКРУГА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9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РЕСПУБЛИКИ </a:t>
            </a:r>
            <a:r>
              <a:rPr lang="ru-RU" sz="1900" b="1" kern="0" dirty="0" smtClean="0">
                <a:solidFill>
                  <a:srgbClr val="002060"/>
                </a:solidFill>
                <a:latin typeface="Tahoma" pitchFamily="34" charset="0"/>
                <a:ea typeface="Tahoma" pitchFamily="34" charset="0"/>
                <a:cs typeface="Tahoma" pitchFamily="34" charset="0"/>
              </a:rPr>
              <a:t>Б</a:t>
            </a:r>
            <a:r>
              <a:rPr kumimoji="0" lang="ru-RU" sz="19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АШКОРТОСТАН</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9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9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Программы по защите прав потребителей – 32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8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ru-RU" sz="1900" b="1" kern="0" dirty="0" smtClean="0">
                <a:solidFill>
                  <a:srgbClr val="0070C0"/>
                </a:solidFill>
                <a:latin typeface="Tahoma" pitchFamily="34" charset="0"/>
                <a:ea typeface="Tahoma" pitchFamily="34" charset="0"/>
                <a:cs typeface="Tahoma" pitchFamily="34" charset="0"/>
              </a:rPr>
              <a:t>Подпрограммы по защите прав потребителей – 19</a:t>
            </a:r>
          </a:p>
          <a:p>
            <a:pPr marL="0" marR="0" lvl="0" indent="0" algn="ctr" defTabSz="914400" eaLnBrk="1" fontAlgn="auto" latinLnBrk="0" hangingPunct="1">
              <a:lnSpc>
                <a:spcPct val="100000"/>
              </a:lnSpc>
              <a:spcBef>
                <a:spcPts val="0"/>
              </a:spcBef>
              <a:spcAft>
                <a:spcPts val="0"/>
              </a:spcAft>
              <a:buClrTx/>
              <a:buSzTx/>
              <a:buFontTx/>
              <a:buNone/>
              <a:tabLst/>
              <a:defRPr/>
            </a:pPr>
            <a:endParaRPr lang="ru-RU" sz="800" b="1" kern="0" dirty="0" smtClean="0">
              <a:solidFill>
                <a:srgbClr val="0070C0"/>
              </a:solidFill>
              <a:latin typeface="Tahoma" pitchFamily="34" charset="0"/>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9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Планы по защите прав потребителей - 12</a:t>
            </a:r>
          </a:p>
        </p:txBody>
      </p:sp>
      <p:sp>
        <p:nvSpPr>
          <p:cNvPr id="9" name="Прямоугольник 8"/>
          <p:cNvSpPr/>
          <p:nvPr/>
        </p:nvSpPr>
        <p:spPr>
          <a:xfrm>
            <a:off x="2389175" y="4382717"/>
            <a:ext cx="7848871" cy="1538883"/>
          </a:xfrm>
          <a:prstGeom prst="rect">
            <a:avLst/>
          </a:prstGeom>
          <a:solidFill>
            <a:schemeClr val="bg1"/>
          </a:solidFill>
          <a:ln w="15875" cap="flat" cmpd="sng" algn="ctr">
            <a:solidFill>
              <a:schemeClr val="bg1"/>
            </a:solidFill>
            <a:prstDash val="solid"/>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ru-RU" altLang="ru-RU" sz="2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9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СЕЛЬСКИЕ ПОСЕЛЕНИЯ МУНИЦИПАЛЬНЫХ РАЙОНОВ РЕСПУБЛИКИ </a:t>
            </a:r>
            <a:r>
              <a:rPr lang="ru-RU" sz="1900" b="1" kern="0" dirty="0" smtClean="0">
                <a:solidFill>
                  <a:srgbClr val="002060"/>
                </a:solidFill>
                <a:latin typeface="Tahoma" pitchFamily="34" charset="0"/>
                <a:ea typeface="Tahoma" pitchFamily="34" charset="0"/>
                <a:cs typeface="Tahoma" pitchFamily="34" charset="0"/>
              </a:rPr>
              <a:t>Б</a:t>
            </a:r>
            <a:r>
              <a:rPr kumimoji="0" lang="ru-RU" sz="19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АШКОРТОСТАН</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8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9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Планы по защите прав потребителей </a:t>
            </a:r>
            <a:r>
              <a:rPr kumimoji="0" lang="ru-RU" sz="19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 817</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8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ru-RU" sz="1900" b="1" kern="0" dirty="0" smtClean="0">
                <a:solidFill>
                  <a:srgbClr val="0070C0"/>
                </a:solidFill>
                <a:latin typeface="Tahoma" pitchFamily="34" charset="0"/>
                <a:ea typeface="Tahoma" pitchFamily="34" charset="0"/>
                <a:cs typeface="Tahoma" pitchFamily="34" charset="0"/>
              </a:rPr>
              <a:t>Программа по защите прав потребителей - 1</a:t>
            </a:r>
            <a:endParaRPr kumimoji="0" lang="ru-RU" sz="19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8885831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5680" y="1176537"/>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11" name="Прямоугольник 10"/>
          <p:cNvSpPr/>
          <p:nvPr/>
        </p:nvSpPr>
        <p:spPr>
          <a:xfrm>
            <a:off x="4657427" y="2319790"/>
            <a:ext cx="6840760" cy="3477875"/>
          </a:xfrm>
          <a:prstGeom prst="rect">
            <a:avLst/>
          </a:prstGeom>
          <a:ln>
            <a:solidFill>
              <a:schemeClr val="bg1"/>
            </a:solidFill>
          </a:ln>
          <a:effectLst/>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smtClean="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«О признании утратившими силу нормативных правовых актов и отдельных положений нормативных правовых актов Правительства Российской Федерации, об отмене нормативных правовых актов федеральных органов исполнительной власти, содержащих обязательные требования, соблюдение которых оценивается при проведении мероприятий по контролю при осуществлении федерального государственного надзора в области защиты прав потребителей»</a:t>
            </a:r>
          </a:p>
        </p:txBody>
      </p:sp>
      <p:sp>
        <p:nvSpPr>
          <p:cNvPr id="12" name="Прямоугольник 11"/>
          <p:cNvSpPr/>
          <p:nvPr/>
        </p:nvSpPr>
        <p:spPr>
          <a:xfrm>
            <a:off x="2893231" y="1179019"/>
            <a:ext cx="6840760" cy="830997"/>
          </a:xfrm>
          <a:prstGeom prst="rect">
            <a:avLst/>
          </a:prstGeom>
          <a:solidFill>
            <a:schemeClr val="bg1"/>
          </a:solidFill>
          <a:ln w="15875"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b="1" i="0" u="none" strike="noStrike" kern="0" cap="none" spc="0" normalizeH="0" baseline="0" noProof="0" dirty="0" smtClean="0">
                <a:ln>
                  <a:noFill/>
                </a:ln>
                <a:solidFill>
                  <a:srgbClr val="700000"/>
                </a:solidFill>
                <a:effectLst/>
                <a:uLnTx/>
                <a:uFillTx/>
                <a:latin typeface="Tahoma" panose="020B0604030504040204" pitchFamily="34" charset="0"/>
                <a:ea typeface="Tahoma" panose="020B0604030504040204" pitchFamily="34" charset="0"/>
                <a:cs typeface="Tahoma" panose="020B0604030504040204" pitchFamily="34" charset="0"/>
              </a:rPr>
              <a:t>ПОСТАНОВЛЕНИЕ ПРАВИТЕЛЬСТВА РФ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b="1" i="0" u="none" strike="noStrike" kern="0" cap="none" spc="0" normalizeH="0" baseline="0" noProof="0" dirty="0" smtClean="0">
                <a:ln>
                  <a:noFill/>
                </a:ln>
                <a:solidFill>
                  <a:srgbClr val="700000"/>
                </a:solidFill>
                <a:effectLst/>
                <a:uLnTx/>
                <a:uFillTx/>
                <a:latin typeface="Tahoma" panose="020B0604030504040204" pitchFamily="34" charset="0"/>
                <a:ea typeface="Tahoma" panose="020B0604030504040204" pitchFamily="34" charset="0"/>
                <a:cs typeface="Tahoma" panose="020B0604030504040204" pitchFamily="34" charset="0"/>
              </a:rPr>
              <a:t>ОТ 11 ИЮЛЯ 2020 г.  N 1036</a:t>
            </a:r>
          </a:p>
        </p:txBody>
      </p:sp>
      <p:sp>
        <p:nvSpPr>
          <p:cNvPr id="13" name="Прямоугольник 12"/>
          <p:cNvSpPr/>
          <p:nvPr/>
        </p:nvSpPr>
        <p:spPr>
          <a:xfrm>
            <a:off x="749979" y="4221882"/>
            <a:ext cx="2669675" cy="984885"/>
          </a:xfrm>
          <a:prstGeom prst="rect">
            <a:avLst/>
          </a:prstGeom>
          <a:solidFill>
            <a:schemeClr val="bg1"/>
          </a:solidFill>
          <a:ln w="15875" cap="flat" cmpd="sng" algn="ctr">
            <a:noFill/>
            <a:prstDash val="solid"/>
          </a:ln>
          <a:effectLst/>
          <a:scene3d>
            <a:camera prst="orthographicFront">
              <a:rot lat="0" lon="0" rev="0"/>
            </a:camera>
            <a:lightRig rig="contrasting" dir="t">
              <a:rot lat="0" lon="0" rev="1500000"/>
            </a:lightRig>
          </a:scene3d>
          <a:sp3d prstMaterial="meta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Вступил в силу с 01 января 2021 года</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8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chemeClr val="accent2">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(пункт 3 с 15 июля 2020 г)</a:t>
            </a:r>
          </a:p>
        </p:txBody>
      </p:sp>
      <p:pic>
        <p:nvPicPr>
          <p:cNvPr id="14" name="Picture 2" descr="D:\Users\Suleymanova.lkh\Desktop\scale_12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53" y="2493690"/>
            <a:ext cx="2724801" cy="1470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341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7107" y="261442"/>
            <a:ext cx="9073008" cy="400110"/>
          </a:xfrm>
          <a:prstGeom prst="rect">
            <a:avLst/>
          </a:prstGeom>
        </p:spPr>
        <p:txBody>
          <a:bodyPr wrap="square">
            <a:spAutoFit/>
          </a:bodyPr>
          <a:lstStyle/>
          <a:p>
            <a:pPr algn="ctr"/>
            <a:r>
              <a:rPr lang="ru-RU" sz="2000" b="1" dirty="0" smtClean="0">
                <a:solidFill>
                  <a:schemeClr val="tx2"/>
                </a:solidFill>
                <a:latin typeface="Arial" pitchFamily="34" charset="0"/>
                <a:cs typeface="Arial" pitchFamily="34" charset="0"/>
              </a:rPr>
              <a:t>МИНИСТЕРСТВО </a:t>
            </a:r>
            <a:r>
              <a:rPr lang="ru-RU" sz="2000" b="1" dirty="0">
                <a:solidFill>
                  <a:schemeClr val="tx2"/>
                </a:solidFill>
                <a:latin typeface="Arial" pitchFamily="34" charset="0"/>
                <a:cs typeface="Arial" pitchFamily="34" charset="0"/>
              </a:rPr>
              <a:t>ТОРГОВЛИ И </a:t>
            </a:r>
            <a:r>
              <a:rPr lang="ru-RU" sz="2000" b="1" dirty="0" smtClean="0">
                <a:solidFill>
                  <a:schemeClr val="tx2"/>
                </a:solidFill>
                <a:latin typeface="Arial" pitchFamily="34" charset="0"/>
                <a:cs typeface="Arial" pitchFamily="34" charset="0"/>
              </a:rPr>
              <a:t>УСЛУГ РЕСПУБЛИКИ </a:t>
            </a:r>
            <a:r>
              <a:rPr lang="ru-RU" sz="2000" b="1" dirty="0">
                <a:solidFill>
                  <a:schemeClr val="tx2"/>
                </a:solidFill>
                <a:latin typeface="Arial" pitchFamily="34" charset="0"/>
                <a:cs typeface="Arial" pitchFamily="34" charset="0"/>
              </a:rPr>
              <a:t>БАШКОРТОСТАН </a:t>
            </a:r>
          </a:p>
        </p:txBody>
      </p:sp>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7987" y="1176538"/>
            <a:ext cx="1512168" cy="1666957"/>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9" y="117426"/>
            <a:ext cx="604080" cy="793126"/>
          </a:xfrm>
          <a:prstGeom prst="rect">
            <a:avLst/>
          </a:prstGeom>
        </p:spPr>
      </p:pic>
      <p:sp>
        <p:nvSpPr>
          <p:cNvPr id="9" name="Прямоугольник 8"/>
          <p:cNvSpPr/>
          <p:nvPr/>
        </p:nvSpPr>
        <p:spPr>
          <a:xfrm>
            <a:off x="927019" y="1314157"/>
            <a:ext cx="2380213" cy="1200607"/>
          </a:xfrm>
          <a:prstGeom prst="rect">
            <a:avLst/>
          </a:prstGeom>
          <a:ln w="15875" cap="flat" cmpd="sng" algn="ctr">
            <a:solidFill>
              <a:schemeClr val="bg1"/>
            </a:solidFill>
            <a:prstDash val="solid"/>
          </a:ln>
          <a:effectLst>
            <a:outerShdw blurRad="50800" dist="38100" algn="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1001">
            <a:schemeClr val="lt1"/>
          </a:fillRef>
          <a:effectRef idx="0">
            <a:scrgbClr r="0" g="0" b="0"/>
          </a:effectRef>
          <a:fontRef idx="major"/>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Документы, вступающие в силу </a:t>
            </a:r>
            <a:r>
              <a:rPr kumimoji="0" lang="ru-RU" sz="1800" b="1" i="0" u="none" strike="noStrike" kern="0" cap="none" spc="0" normalizeH="0" baseline="0" noProof="0" dirty="0" smtClean="0">
                <a:ln>
                  <a:noFill/>
                </a:ln>
                <a:solidFill>
                  <a:srgbClr val="891B09"/>
                </a:solidFill>
                <a:effectLst/>
                <a:uLnTx/>
                <a:uFillTx/>
                <a:latin typeface="Tahoma" panose="020B0604030504040204" pitchFamily="34" charset="0"/>
                <a:ea typeface="Tahoma" panose="020B0604030504040204" pitchFamily="34" charset="0"/>
                <a:cs typeface="Tahoma" panose="020B0604030504040204" pitchFamily="34" charset="0"/>
              </a:rPr>
              <a:t>с 01 января 2021 года</a:t>
            </a:r>
          </a:p>
        </p:txBody>
      </p:sp>
      <p:sp>
        <p:nvSpPr>
          <p:cNvPr id="11" name="Прямоугольник 10"/>
          <p:cNvSpPr/>
          <p:nvPr/>
        </p:nvSpPr>
        <p:spPr>
          <a:xfrm>
            <a:off x="4233724" y="1358035"/>
            <a:ext cx="7344816" cy="831189"/>
          </a:xfrm>
          <a:prstGeom prst="rect">
            <a:avLst/>
          </a:prstGeom>
          <a:solidFill>
            <a:schemeClr val="bg1"/>
          </a:solid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Правила оказания платных образовательных услуг, утвержденные постановлением Правительства РФ от 15 сентября 2020 года № 1441 </a:t>
            </a:r>
            <a:r>
              <a:rPr kumimoji="0" lang="ru-RU" sz="1200" b="1" i="0" u="none" strike="noStrike" kern="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(с 01.01.2021 по 31.12.2026)</a:t>
            </a:r>
          </a:p>
        </p:txBody>
      </p:sp>
      <p:sp>
        <p:nvSpPr>
          <p:cNvPr id="12" name="Прямоугольник 11"/>
          <p:cNvSpPr/>
          <p:nvPr/>
        </p:nvSpPr>
        <p:spPr>
          <a:xfrm>
            <a:off x="4225379" y="2590678"/>
            <a:ext cx="7344816" cy="830997"/>
          </a:xfrm>
          <a:prstGeom prst="rect">
            <a:avLst/>
          </a:prstGeom>
          <a:solidFill>
            <a:schemeClr val="bg1"/>
          </a:solidFill>
          <a:ln w="15875"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Правила бытового обслуживания населения, утвержденные постановлением Правительства РФ от 21 сентября 2020 № 1514</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itchFamily="34" charset="0"/>
                <a:ea typeface="Tahoma" pitchFamily="34" charset="0"/>
                <a:cs typeface="Tahoma" pitchFamily="34" charset="0"/>
              </a:rPr>
              <a:t> </a:t>
            </a:r>
            <a:r>
              <a:rPr kumimoji="0" lang="ru-RU" sz="1200" b="1" i="0" u="none" strike="noStrike" kern="0" cap="none" spc="0" normalizeH="0" baseline="0" noProof="0" dirty="0" smtClean="0">
                <a:ln>
                  <a:noFill/>
                </a:ln>
                <a:solidFill>
                  <a:srgbClr val="C00000"/>
                </a:solidFill>
                <a:effectLst/>
                <a:uLnTx/>
                <a:uFillTx/>
                <a:latin typeface="Tahoma" pitchFamily="34" charset="0"/>
                <a:ea typeface="Tahoma" pitchFamily="34" charset="0"/>
                <a:cs typeface="Tahoma" pitchFamily="34" charset="0"/>
              </a:rPr>
              <a:t>(с 01.01.2021 по 01.01.2027) </a:t>
            </a:r>
          </a:p>
        </p:txBody>
      </p:sp>
      <p:sp>
        <p:nvSpPr>
          <p:cNvPr id="13" name="Прямоугольник 12"/>
          <p:cNvSpPr/>
          <p:nvPr/>
        </p:nvSpPr>
        <p:spPr>
          <a:xfrm>
            <a:off x="4225379" y="3630114"/>
            <a:ext cx="7344816" cy="831189"/>
          </a:xfrm>
          <a:prstGeom prst="rect">
            <a:avLst/>
          </a:prstGeom>
          <a:solidFill>
            <a:schemeClr val="bg1"/>
          </a:solidFill>
          <a:ln>
            <a:noFill/>
          </a:ln>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Правила оказания услуг общественного питания, утвержденные постановлением Правительства РФ от 21 сентября 2020 года № 1515 </a:t>
            </a:r>
            <a:r>
              <a:rPr kumimoji="0" lang="ru-RU" sz="1200" b="1" i="0" u="none" strike="noStrike" kern="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(01.01.2021 по 01.01.2027)</a:t>
            </a:r>
          </a:p>
        </p:txBody>
      </p:sp>
      <p:sp>
        <p:nvSpPr>
          <p:cNvPr id="14" name="Прямоугольник 13"/>
          <p:cNvSpPr/>
          <p:nvPr/>
        </p:nvSpPr>
        <p:spPr>
          <a:xfrm>
            <a:off x="4233724" y="4925086"/>
            <a:ext cx="7344816" cy="1323439"/>
          </a:xfrm>
          <a:prstGeom prst="rect">
            <a:avLst/>
          </a:prstGeom>
          <a:solidFill>
            <a:schemeClr val="bg1"/>
          </a:solid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Правила возмещения реального ущерба туристам и (или) иным заказчикам туристского продукта из денежных средств фонда персональной ответственности туроператора в сфере выездного туризма, утвержденные постановлением Правительства РФ от 23 сентября 2020 года № 1532 </a:t>
            </a:r>
            <a:r>
              <a:rPr kumimoji="0" lang="ru-RU" sz="1200" b="1" i="0" u="none" strike="noStrike" kern="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(01.01.2021 по 31.12.2026)</a:t>
            </a:r>
          </a:p>
        </p:txBody>
      </p:sp>
      <p:pic>
        <p:nvPicPr>
          <p:cNvPr id="16" name="Picture 2" descr="D:\Users\Suleymanova.lkh\Desktop\267559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012320">
            <a:off x="1041417" y="2893729"/>
            <a:ext cx="1013010" cy="13775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cdn1.ozone.ru/multimedia/10049365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108589">
            <a:off x="919958" y="4603649"/>
            <a:ext cx="1011720" cy="15175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s://cdn1.ozone.ru/multimedia/c1200/101848845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019703">
            <a:off x="2460858" y="3851542"/>
            <a:ext cx="928970" cy="1376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699591"/>
      </p:ext>
    </p:extLst>
  </p:cSld>
  <p:clrMapOvr>
    <a:masterClrMapping/>
  </p:clrMapOvr>
  <p:timing>
    <p:tnLst>
      <p:par>
        <p:cTn id="1" dur="indefinite" restart="never" nodeType="tmRoot"/>
      </p:par>
    </p:tnLst>
  </p:timing>
</p:sld>
</file>

<file path=ppt/theme/theme1.xml><?xml version="1.0" encoding="utf-8"?>
<a:theme xmlns:a="http://schemas.openxmlformats.org/drawingml/2006/main" name="Z_1_Президиум Правительство_509_16x9">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Презентация2" id="{4756D929-BCB5-43F5-898E-61EF33056769}" vid="{594BE92E-A132-45BC-A5F5-384E7AE3DDF2}"/>
    </a:ext>
  </a:extLst>
</a:theme>
</file>

<file path=ppt/theme/theme2.xml><?xml version="1.0" encoding="utf-8"?>
<a:theme xmlns:a="http://schemas.openxmlformats.org/drawingml/2006/main" name="2_Z_1_Президиум Правительство_509_16x9">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Презентация2" id="{4756D929-BCB5-43F5-898E-61EF33056769}" vid="{4EE0BC59-D674-42FF-9F2C-551CC1C49A80}"/>
    </a:ext>
  </a:ext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Z_1_Оперативка_509_16x9_Узор</Template>
  <TotalTime>3228</TotalTime>
  <Words>4302</Words>
  <Application>Microsoft Office PowerPoint</Application>
  <PresentationFormat>Произвольный</PresentationFormat>
  <Paragraphs>400</Paragraphs>
  <Slides>47</Slides>
  <Notes>1</Notes>
  <HiddenSlides>0</HiddenSlides>
  <MMClips>0</MMClips>
  <ScaleCrop>false</ScaleCrop>
  <HeadingPairs>
    <vt:vector size="8" baseType="variant">
      <vt:variant>
        <vt:lpstr>Использованные шрифты</vt:lpstr>
      </vt:variant>
      <vt:variant>
        <vt:i4>10</vt:i4>
      </vt:variant>
      <vt:variant>
        <vt:lpstr>Тема</vt:lpstr>
      </vt:variant>
      <vt:variant>
        <vt:i4>2</vt:i4>
      </vt:variant>
      <vt:variant>
        <vt:lpstr>Внедренные серверы OLE</vt:lpstr>
      </vt:variant>
      <vt:variant>
        <vt:i4>1</vt:i4>
      </vt:variant>
      <vt:variant>
        <vt:lpstr>Заголовки слайдов</vt:lpstr>
      </vt:variant>
      <vt:variant>
        <vt:i4>47</vt:i4>
      </vt:variant>
    </vt:vector>
  </HeadingPairs>
  <TitlesOfParts>
    <vt:vector size="60" baseType="lpstr">
      <vt:lpstr>Arial</vt:lpstr>
      <vt:lpstr>Calibri</vt:lpstr>
      <vt:lpstr>Cambria</vt:lpstr>
      <vt:lpstr>Cambria Math</vt:lpstr>
      <vt:lpstr>Mistral</vt:lpstr>
      <vt:lpstr>Tahoma</vt:lpstr>
      <vt:lpstr>Times New Roman</vt:lpstr>
      <vt:lpstr>Trebuchet MS</vt:lpstr>
      <vt:lpstr>Verdana</vt:lpstr>
      <vt:lpstr>Wingdings</vt:lpstr>
      <vt:lpstr>Z_1_Президиум Правительство_509_16x9</vt:lpstr>
      <vt:lpstr>2_Z_1_Президиум Правительство_509_16x9</vt:lpstr>
      <vt:lpstr>Acrobat Document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Пестрецов Андрей Анатольевич</dc:creator>
  <cp:lastModifiedBy>Сулейманова Ляля Хамзовна</cp:lastModifiedBy>
  <cp:revision>473</cp:revision>
  <cp:lastPrinted>2021-06-25T05:07:06Z</cp:lastPrinted>
  <dcterms:created xsi:type="dcterms:W3CDTF">2021-01-14T10:59:44Z</dcterms:created>
  <dcterms:modified xsi:type="dcterms:W3CDTF">2024-10-15T09:56:28Z</dcterms:modified>
</cp:coreProperties>
</file>